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notesMasterIdLst>
    <p:notesMasterId r:id="rId28"/>
  </p:notesMasterIdLst>
  <p:handoutMasterIdLst>
    <p:handoutMasterId r:id="rId29"/>
  </p:handoutMasterIdLst>
  <p:sldIdLst>
    <p:sldId id="258" r:id="rId2"/>
    <p:sldId id="287" r:id="rId3"/>
    <p:sldId id="288" r:id="rId4"/>
    <p:sldId id="289" r:id="rId5"/>
    <p:sldId id="290" r:id="rId6"/>
    <p:sldId id="291" r:id="rId7"/>
    <p:sldId id="292" r:id="rId8"/>
    <p:sldId id="293" r:id="rId9"/>
    <p:sldId id="294" r:id="rId10"/>
    <p:sldId id="295" r:id="rId11"/>
    <p:sldId id="296" r:id="rId12"/>
    <p:sldId id="297" r:id="rId13"/>
    <p:sldId id="298" r:id="rId14"/>
    <p:sldId id="299" r:id="rId15"/>
    <p:sldId id="300" r:id="rId16"/>
    <p:sldId id="301" r:id="rId17"/>
    <p:sldId id="302" r:id="rId18"/>
    <p:sldId id="303" r:id="rId19"/>
    <p:sldId id="304" r:id="rId20"/>
    <p:sldId id="305" r:id="rId21"/>
    <p:sldId id="306" r:id="rId22"/>
    <p:sldId id="307" r:id="rId23"/>
    <p:sldId id="308" r:id="rId24"/>
    <p:sldId id="309" r:id="rId25"/>
    <p:sldId id="310" r:id="rId26"/>
    <p:sldId id="364" r:id="rId2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05EB"/>
    <a:srgbClr val="F12E0D"/>
    <a:srgbClr val="FEF800"/>
    <a:srgbClr val="6E2FFB"/>
    <a:srgbClr val="11AF8D"/>
    <a:srgbClr val="CB8025"/>
    <a:srgbClr val="C83477"/>
    <a:srgbClr val="7508A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904" autoAdjust="0"/>
    <p:restoredTop sz="94660"/>
  </p:normalViewPr>
  <p:slideViewPr>
    <p:cSldViewPr>
      <p:cViewPr varScale="1">
        <p:scale>
          <a:sx n="45" d="100"/>
          <a:sy n="45" d="100"/>
        </p:scale>
        <p:origin x="-108" y="-120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  <p:sld r:id="rId13" collapse="1"/>
      <p:sld r:id="rId14" collapse="1"/>
      <p:sld r:id="rId15" collapse="1"/>
      <p:sld r:id="rId16" collapse="1"/>
      <p:sld r:id="rId17" collapse="1"/>
      <p:sld r:id="rId18" collapse="1"/>
      <p:sld r:id="rId19" collapse="1"/>
      <p:sld r:id="rId20" collapse="1"/>
      <p:sld r:id="rId21" collapse="1"/>
      <p:sld r:id="rId22" collapse="1"/>
      <p:sld r:id="rId23" collapse="1"/>
      <p:sld r:id="rId24" collapse="1"/>
      <p:sld r:id="rId25" collapse="1"/>
      <p:sld r:id="rId26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8.xml"/><Relationship Id="rId13" Type="http://schemas.openxmlformats.org/officeDocument/2006/relationships/slide" Target="slides/slide13.xml"/><Relationship Id="rId18" Type="http://schemas.openxmlformats.org/officeDocument/2006/relationships/slide" Target="slides/slide18.xml"/><Relationship Id="rId26" Type="http://schemas.openxmlformats.org/officeDocument/2006/relationships/slide" Target="slides/slide26.xml"/><Relationship Id="rId3" Type="http://schemas.openxmlformats.org/officeDocument/2006/relationships/slide" Target="slides/slide3.xml"/><Relationship Id="rId21" Type="http://schemas.openxmlformats.org/officeDocument/2006/relationships/slide" Target="slides/slide21.xml"/><Relationship Id="rId7" Type="http://schemas.openxmlformats.org/officeDocument/2006/relationships/slide" Target="slides/slide7.xml"/><Relationship Id="rId12" Type="http://schemas.openxmlformats.org/officeDocument/2006/relationships/slide" Target="slides/slide12.xml"/><Relationship Id="rId17" Type="http://schemas.openxmlformats.org/officeDocument/2006/relationships/slide" Target="slides/slide17.xml"/><Relationship Id="rId25" Type="http://schemas.openxmlformats.org/officeDocument/2006/relationships/slide" Target="slides/slide25.xml"/><Relationship Id="rId2" Type="http://schemas.openxmlformats.org/officeDocument/2006/relationships/slide" Target="slides/slide2.xml"/><Relationship Id="rId16" Type="http://schemas.openxmlformats.org/officeDocument/2006/relationships/slide" Target="slides/slide16.xml"/><Relationship Id="rId20" Type="http://schemas.openxmlformats.org/officeDocument/2006/relationships/slide" Target="slides/slide20.xml"/><Relationship Id="rId1" Type="http://schemas.openxmlformats.org/officeDocument/2006/relationships/slide" Target="slides/slide1.xml"/><Relationship Id="rId6" Type="http://schemas.openxmlformats.org/officeDocument/2006/relationships/slide" Target="slides/slide6.xml"/><Relationship Id="rId11" Type="http://schemas.openxmlformats.org/officeDocument/2006/relationships/slide" Target="slides/slide11.xml"/><Relationship Id="rId24" Type="http://schemas.openxmlformats.org/officeDocument/2006/relationships/slide" Target="slides/slide24.xml"/><Relationship Id="rId5" Type="http://schemas.openxmlformats.org/officeDocument/2006/relationships/slide" Target="slides/slide5.xml"/><Relationship Id="rId15" Type="http://schemas.openxmlformats.org/officeDocument/2006/relationships/slide" Target="slides/slide15.xml"/><Relationship Id="rId23" Type="http://schemas.openxmlformats.org/officeDocument/2006/relationships/slide" Target="slides/slide23.xml"/><Relationship Id="rId10" Type="http://schemas.openxmlformats.org/officeDocument/2006/relationships/slide" Target="slides/slide10.xml"/><Relationship Id="rId19" Type="http://schemas.openxmlformats.org/officeDocument/2006/relationships/slide" Target="slides/slide19.xml"/><Relationship Id="rId4" Type="http://schemas.openxmlformats.org/officeDocument/2006/relationships/slide" Target="slides/slide4.xml"/><Relationship Id="rId9" Type="http://schemas.openxmlformats.org/officeDocument/2006/relationships/slide" Target="slides/slide9.xml"/><Relationship Id="rId14" Type="http://schemas.openxmlformats.org/officeDocument/2006/relationships/slide" Target="slides/slide14.xml"/><Relationship Id="rId22" Type="http://schemas.openxmlformats.org/officeDocument/2006/relationships/slide" Target="slides/slide2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ru-RU"/>
              <a:t>Простые задачи на  движение.             автор  Монахова Е.В.</a:t>
            </a:r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07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ru-RU"/>
              <a:t>3 - 5 классы (для устной работы)</a:t>
            </a:r>
          </a:p>
        </p:txBody>
      </p:sp>
      <p:sp>
        <p:nvSpPr>
          <p:cNvPr id="1607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928B9EB6-A262-41B7-97BA-9A97FBF4C4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ru-RU"/>
              <a:t>Простые задачи на  движение.             автор  Монахова Е.В.</a:t>
            </a:r>
          </a:p>
        </p:txBody>
      </p:sp>
      <p:sp>
        <p:nvSpPr>
          <p:cNvPr id="1710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970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10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1710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ru-RU"/>
              <a:t>3 - 5 классы (для устной работы)</a:t>
            </a:r>
          </a:p>
        </p:txBody>
      </p:sp>
      <p:sp>
        <p:nvSpPr>
          <p:cNvPr id="1710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8C72432C-1109-4AC6-91A9-E522C7BD39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ru-RU" smtClean="0"/>
              <a:t>Простые задачи на  движение.             автор  Монахова Е.В.</a:t>
            </a:r>
          </a:p>
        </p:txBody>
      </p:sp>
      <p:sp>
        <p:nvSpPr>
          <p:cNvPr id="30723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ru-RU" smtClean="0"/>
              <a:t>3 - 5 классы (для устной работы)</a:t>
            </a:r>
          </a:p>
        </p:txBody>
      </p:sp>
      <p:sp>
        <p:nvSpPr>
          <p:cNvPr id="3072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95677DD-A5B6-41D9-AF62-02560BFBFE76}" type="slidenum">
              <a:rPr lang="ru-RU" smtClean="0"/>
              <a:pPr/>
              <a:t>1</a:t>
            </a:fld>
            <a:endParaRPr lang="ru-RU" smtClean="0"/>
          </a:p>
        </p:txBody>
      </p:sp>
      <p:sp>
        <p:nvSpPr>
          <p:cNvPr id="3072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805863" cy="6858000"/>
            <a:chOff x="0" y="0"/>
            <a:chExt cx="5547" cy="4320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 rot="-215207">
              <a:off x="3692" y="232"/>
              <a:ext cx="1856" cy="3627"/>
              <a:chOff x="3010" y="776"/>
              <a:chExt cx="1856" cy="3627"/>
            </a:xfrm>
          </p:grpSpPr>
          <p:sp>
            <p:nvSpPr>
              <p:cNvPr id="39" name="Freeform 4"/>
              <p:cNvSpPr>
                <a:spLocks/>
              </p:cNvSpPr>
              <p:nvPr userDrawn="1"/>
            </p:nvSpPr>
            <p:spPr bwMode="ltGray">
              <a:xfrm rot="12185230" flipV="1">
                <a:off x="3533" y="776"/>
                <a:ext cx="1333" cy="1485"/>
              </a:xfrm>
              <a:custGeom>
                <a:avLst/>
                <a:gdLst/>
                <a:ahLst/>
                <a:cxnLst>
                  <a:cxn ang="0">
                    <a:pos x="16" y="370"/>
                  </a:cxn>
                  <a:cxn ang="0">
                    <a:pos x="6" y="341"/>
                  </a:cxn>
                  <a:cxn ang="0">
                    <a:pos x="0" y="289"/>
                  </a:cxn>
                  <a:cxn ang="0">
                    <a:pos x="4" y="222"/>
                  </a:cxn>
                  <a:cxn ang="0">
                    <a:pos x="25" y="151"/>
                  </a:cxn>
                  <a:cxn ang="0">
                    <a:pos x="69" y="84"/>
                  </a:cxn>
                  <a:cxn ang="0">
                    <a:pos x="142" y="31"/>
                  </a:cxn>
                  <a:cxn ang="0">
                    <a:pos x="247" y="2"/>
                  </a:cxn>
                  <a:cxn ang="0">
                    <a:pos x="380" y="9"/>
                  </a:cxn>
                  <a:cxn ang="0">
                    <a:pos x="484" y="68"/>
                  </a:cxn>
                  <a:cxn ang="0">
                    <a:pos x="554" y="165"/>
                  </a:cxn>
                  <a:cxn ang="0">
                    <a:pos x="591" y="284"/>
                  </a:cxn>
                  <a:cxn ang="0">
                    <a:pos x="595" y="409"/>
                  </a:cxn>
                  <a:cxn ang="0">
                    <a:pos x="566" y="525"/>
                  </a:cxn>
                  <a:cxn ang="0">
                    <a:pos x="507" y="615"/>
                  </a:cxn>
                  <a:cxn ang="0">
                    <a:pos x="417" y="663"/>
                  </a:cxn>
                  <a:cxn ang="0">
                    <a:pos x="389" y="659"/>
                  </a:cxn>
                  <a:cxn ang="0">
                    <a:pos x="441" y="617"/>
                  </a:cxn>
                  <a:cxn ang="0">
                    <a:pos x="482" y="544"/>
                  </a:cxn>
                  <a:cxn ang="0">
                    <a:pos x="509" y="454"/>
                  </a:cxn>
                  <a:cxn ang="0">
                    <a:pos x="520" y="355"/>
                  </a:cxn>
                  <a:cxn ang="0">
                    <a:pos x="514" y="258"/>
                  </a:cxn>
                  <a:cxn ang="0">
                    <a:pos x="485" y="174"/>
                  </a:cxn>
                  <a:cxn ang="0">
                    <a:pos x="433" y="112"/>
                  </a:cxn>
                  <a:cxn ang="0">
                    <a:pos x="341" y="75"/>
                  </a:cxn>
                  <a:cxn ang="0">
                    <a:pos x="246" y="61"/>
                  </a:cxn>
                  <a:cxn ang="0">
                    <a:pos x="174" y="71"/>
                  </a:cxn>
                  <a:cxn ang="0">
                    <a:pos x="121" y="101"/>
                  </a:cxn>
                  <a:cxn ang="0">
                    <a:pos x="84" y="149"/>
                  </a:cxn>
                  <a:cxn ang="0">
                    <a:pos x="57" y="206"/>
                  </a:cxn>
                  <a:cxn ang="0">
                    <a:pos x="40" y="272"/>
                  </a:cxn>
                  <a:cxn ang="0">
                    <a:pos x="28" y="339"/>
                  </a:cxn>
                </a:cxnLst>
                <a:rect l="0" t="0" r="r" b="b"/>
                <a:pathLst>
                  <a:path w="596" h="666">
                    <a:moveTo>
                      <a:pt x="22" y="372"/>
                    </a:moveTo>
                    <a:lnTo>
                      <a:pt x="16" y="370"/>
                    </a:lnTo>
                    <a:lnTo>
                      <a:pt x="10" y="360"/>
                    </a:lnTo>
                    <a:lnTo>
                      <a:pt x="6" y="341"/>
                    </a:lnTo>
                    <a:lnTo>
                      <a:pt x="1" y="318"/>
                    </a:lnTo>
                    <a:lnTo>
                      <a:pt x="0" y="289"/>
                    </a:lnTo>
                    <a:lnTo>
                      <a:pt x="0" y="257"/>
                    </a:lnTo>
                    <a:lnTo>
                      <a:pt x="4" y="222"/>
                    </a:lnTo>
                    <a:lnTo>
                      <a:pt x="13" y="187"/>
                    </a:lnTo>
                    <a:lnTo>
                      <a:pt x="25" y="151"/>
                    </a:lnTo>
                    <a:lnTo>
                      <a:pt x="45" y="116"/>
                    </a:lnTo>
                    <a:lnTo>
                      <a:pt x="69" y="84"/>
                    </a:lnTo>
                    <a:lnTo>
                      <a:pt x="101" y="55"/>
                    </a:lnTo>
                    <a:lnTo>
                      <a:pt x="142" y="31"/>
                    </a:lnTo>
                    <a:lnTo>
                      <a:pt x="190" y="13"/>
                    </a:lnTo>
                    <a:lnTo>
                      <a:pt x="247" y="2"/>
                    </a:lnTo>
                    <a:lnTo>
                      <a:pt x="314" y="0"/>
                    </a:lnTo>
                    <a:lnTo>
                      <a:pt x="380" y="9"/>
                    </a:lnTo>
                    <a:lnTo>
                      <a:pt x="436" y="33"/>
                    </a:lnTo>
                    <a:lnTo>
                      <a:pt x="484" y="68"/>
                    </a:lnTo>
                    <a:lnTo>
                      <a:pt x="524" y="113"/>
                    </a:lnTo>
                    <a:lnTo>
                      <a:pt x="554" y="165"/>
                    </a:lnTo>
                    <a:lnTo>
                      <a:pt x="577" y="222"/>
                    </a:lnTo>
                    <a:lnTo>
                      <a:pt x="591" y="284"/>
                    </a:lnTo>
                    <a:lnTo>
                      <a:pt x="596" y="347"/>
                    </a:lnTo>
                    <a:lnTo>
                      <a:pt x="595" y="409"/>
                    </a:lnTo>
                    <a:lnTo>
                      <a:pt x="585" y="469"/>
                    </a:lnTo>
                    <a:lnTo>
                      <a:pt x="566" y="525"/>
                    </a:lnTo>
                    <a:lnTo>
                      <a:pt x="540" y="574"/>
                    </a:lnTo>
                    <a:lnTo>
                      <a:pt x="507" y="615"/>
                    </a:lnTo>
                    <a:lnTo>
                      <a:pt x="465" y="645"/>
                    </a:lnTo>
                    <a:lnTo>
                      <a:pt x="417" y="663"/>
                    </a:lnTo>
                    <a:lnTo>
                      <a:pt x="360" y="666"/>
                    </a:lnTo>
                    <a:lnTo>
                      <a:pt x="389" y="659"/>
                    </a:lnTo>
                    <a:lnTo>
                      <a:pt x="417" y="642"/>
                    </a:lnTo>
                    <a:lnTo>
                      <a:pt x="441" y="617"/>
                    </a:lnTo>
                    <a:lnTo>
                      <a:pt x="463" y="583"/>
                    </a:lnTo>
                    <a:lnTo>
                      <a:pt x="482" y="544"/>
                    </a:lnTo>
                    <a:lnTo>
                      <a:pt x="497" y="501"/>
                    </a:lnTo>
                    <a:lnTo>
                      <a:pt x="509" y="454"/>
                    </a:lnTo>
                    <a:lnTo>
                      <a:pt x="517" y="404"/>
                    </a:lnTo>
                    <a:lnTo>
                      <a:pt x="520" y="355"/>
                    </a:lnTo>
                    <a:lnTo>
                      <a:pt x="519" y="305"/>
                    </a:lnTo>
                    <a:lnTo>
                      <a:pt x="514" y="258"/>
                    </a:lnTo>
                    <a:lnTo>
                      <a:pt x="502" y="213"/>
                    </a:lnTo>
                    <a:lnTo>
                      <a:pt x="485" y="174"/>
                    </a:lnTo>
                    <a:lnTo>
                      <a:pt x="462" y="139"/>
                    </a:lnTo>
                    <a:lnTo>
                      <a:pt x="433" y="112"/>
                    </a:lnTo>
                    <a:lnTo>
                      <a:pt x="397" y="93"/>
                    </a:lnTo>
                    <a:lnTo>
                      <a:pt x="341" y="75"/>
                    </a:lnTo>
                    <a:lnTo>
                      <a:pt x="290" y="65"/>
                    </a:lnTo>
                    <a:lnTo>
                      <a:pt x="246" y="61"/>
                    </a:lnTo>
                    <a:lnTo>
                      <a:pt x="207" y="63"/>
                    </a:lnTo>
                    <a:lnTo>
                      <a:pt x="174" y="71"/>
                    </a:lnTo>
                    <a:lnTo>
                      <a:pt x="146" y="84"/>
                    </a:lnTo>
                    <a:lnTo>
                      <a:pt x="121" y="101"/>
                    </a:lnTo>
                    <a:lnTo>
                      <a:pt x="101" y="123"/>
                    </a:lnTo>
                    <a:lnTo>
                      <a:pt x="84" y="149"/>
                    </a:lnTo>
                    <a:lnTo>
                      <a:pt x="69" y="176"/>
                    </a:lnTo>
                    <a:lnTo>
                      <a:pt x="57" y="206"/>
                    </a:lnTo>
                    <a:lnTo>
                      <a:pt x="48" y="239"/>
                    </a:lnTo>
                    <a:lnTo>
                      <a:pt x="40" y="272"/>
                    </a:lnTo>
                    <a:lnTo>
                      <a:pt x="33" y="305"/>
                    </a:lnTo>
                    <a:lnTo>
                      <a:pt x="28" y="339"/>
                    </a:lnTo>
                    <a:lnTo>
                      <a:pt x="22" y="372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0" name="Freeform 5"/>
              <p:cNvSpPr>
                <a:spLocks/>
              </p:cNvSpPr>
              <p:nvPr userDrawn="1"/>
            </p:nvSpPr>
            <p:spPr bwMode="ltGray">
              <a:xfrm rot="12185230" flipV="1">
                <a:off x="4028" y="1800"/>
                <a:ext cx="571" cy="53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5"/>
                  </a:cxn>
                  <a:cxn ang="0">
                    <a:pos x="3" y="50"/>
                  </a:cxn>
                  <a:cxn ang="0">
                    <a:pos x="6" y="75"/>
                  </a:cxn>
                  <a:cxn ang="0">
                    <a:pos x="11" y="98"/>
                  </a:cxn>
                  <a:cxn ang="0">
                    <a:pos x="18" y="119"/>
                  </a:cxn>
                  <a:cxn ang="0">
                    <a:pos x="27" y="141"/>
                  </a:cxn>
                  <a:cxn ang="0">
                    <a:pos x="38" y="161"/>
                  </a:cxn>
                  <a:cxn ang="0">
                    <a:pos x="51" y="178"/>
                  </a:cxn>
                  <a:cxn ang="0">
                    <a:pos x="67" y="194"/>
                  </a:cxn>
                  <a:cxn ang="0">
                    <a:pos x="86" y="208"/>
                  </a:cxn>
                  <a:cxn ang="0">
                    <a:pos x="106" y="219"/>
                  </a:cxn>
                  <a:cxn ang="0">
                    <a:pos x="131" y="228"/>
                  </a:cxn>
                  <a:cxn ang="0">
                    <a:pos x="158" y="234"/>
                  </a:cxn>
                  <a:cxn ang="0">
                    <a:pos x="188" y="237"/>
                  </a:cxn>
                  <a:cxn ang="0">
                    <a:pos x="220" y="236"/>
                  </a:cxn>
                  <a:cxn ang="0">
                    <a:pos x="257" y="232"/>
                  </a:cxn>
                  <a:cxn ang="0">
                    <a:pos x="224" y="227"/>
                  </a:cxn>
                  <a:cxn ang="0">
                    <a:pos x="195" y="220"/>
                  </a:cxn>
                  <a:cxn ang="0">
                    <a:pos x="170" y="212"/>
                  </a:cxn>
                  <a:cxn ang="0">
                    <a:pos x="148" y="204"/>
                  </a:cxn>
                  <a:cxn ang="0">
                    <a:pos x="128" y="193"/>
                  </a:cxn>
                  <a:cxn ang="0">
                    <a:pos x="112" y="182"/>
                  </a:cxn>
                  <a:cxn ang="0">
                    <a:pos x="97" y="169"/>
                  </a:cxn>
                  <a:cxn ang="0">
                    <a:pos x="84" y="155"/>
                  </a:cxn>
                  <a:cxn ang="0">
                    <a:pos x="72" y="141"/>
                  </a:cxn>
                  <a:cxn ang="0">
                    <a:pos x="61" y="125"/>
                  </a:cxn>
                  <a:cxn ang="0">
                    <a:pos x="52" y="107"/>
                  </a:cxn>
                  <a:cxn ang="0">
                    <a:pos x="43" y="88"/>
                  </a:cxn>
                  <a:cxn ang="0">
                    <a:pos x="33" y="69"/>
                  </a:cxn>
                  <a:cxn ang="0">
                    <a:pos x="23" y="47"/>
                  </a:cxn>
                  <a:cxn ang="0">
                    <a:pos x="12" y="24"/>
                  </a:cxn>
                  <a:cxn ang="0">
                    <a:pos x="0" y="0"/>
                  </a:cxn>
                </a:cxnLst>
                <a:rect l="0" t="0" r="r" b="b"/>
                <a:pathLst>
                  <a:path w="257" h="237">
                    <a:moveTo>
                      <a:pt x="0" y="0"/>
                    </a:moveTo>
                    <a:lnTo>
                      <a:pt x="0" y="25"/>
                    </a:lnTo>
                    <a:lnTo>
                      <a:pt x="3" y="50"/>
                    </a:lnTo>
                    <a:lnTo>
                      <a:pt x="6" y="75"/>
                    </a:lnTo>
                    <a:lnTo>
                      <a:pt x="11" y="98"/>
                    </a:lnTo>
                    <a:lnTo>
                      <a:pt x="18" y="119"/>
                    </a:lnTo>
                    <a:lnTo>
                      <a:pt x="27" y="141"/>
                    </a:lnTo>
                    <a:lnTo>
                      <a:pt x="38" y="161"/>
                    </a:lnTo>
                    <a:lnTo>
                      <a:pt x="51" y="178"/>
                    </a:lnTo>
                    <a:lnTo>
                      <a:pt x="67" y="194"/>
                    </a:lnTo>
                    <a:lnTo>
                      <a:pt x="86" y="208"/>
                    </a:lnTo>
                    <a:lnTo>
                      <a:pt x="106" y="219"/>
                    </a:lnTo>
                    <a:lnTo>
                      <a:pt x="131" y="228"/>
                    </a:lnTo>
                    <a:lnTo>
                      <a:pt x="158" y="234"/>
                    </a:lnTo>
                    <a:lnTo>
                      <a:pt x="188" y="237"/>
                    </a:lnTo>
                    <a:lnTo>
                      <a:pt x="220" y="236"/>
                    </a:lnTo>
                    <a:lnTo>
                      <a:pt x="257" y="232"/>
                    </a:lnTo>
                    <a:lnTo>
                      <a:pt x="224" y="227"/>
                    </a:lnTo>
                    <a:lnTo>
                      <a:pt x="195" y="220"/>
                    </a:lnTo>
                    <a:lnTo>
                      <a:pt x="170" y="212"/>
                    </a:lnTo>
                    <a:lnTo>
                      <a:pt x="148" y="204"/>
                    </a:lnTo>
                    <a:lnTo>
                      <a:pt x="128" y="193"/>
                    </a:lnTo>
                    <a:lnTo>
                      <a:pt x="112" y="182"/>
                    </a:lnTo>
                    <a:lnTo>
                      <a:pt x="97" y="169"/>
                    </a:lnTo>
                    <a:lnTo>
                      <a:pt x="84" y="155"/>
                    </a:lnTo>
                    <a:lnTo>
                      <a:pt x="72" y="141"/>
                    </a:lnTo>
                    <a:lnTo>
                      <a:pt x="61" y="125"/>
                    </a:lnTo>
                    <a:lnTo>
                      <a:pt x="52" y="107"/>
                    </a:lnTo>
                    <a:lnTo>
                      <a:pt x="43" y="88"/>
                    </a:lnTo>
                    <a:lnTo>
                      <a:pt x="33" y="69"/>
                    </a:lnTo>
                    <a:lnTo>
                      <a:pt x="23" y="47"/>
                    </a:lnTo>
                    <a:lnTo>
                      <a:pt x="12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1" name="Freeform 6"/>
              <p:cNvSpPr>
                <a:spLocks/>
              </p:cNvSpPr>
              <p:nvPr userDrawn="1"/>
            </p:nvSpPr>
            <p:spPr bwMode="ltGray">
              <a:xfrm rot="12185230" flipV="1">
                <a:off x="3637" y="2165"/>
                <a:ext cx="277" cy="249"/>
              </a:xfrm>
              <a:custGeom>
                <a:avLst/>
                <a:gdLst/>
                <a:ahLst/>
                <a:cxnLst>
                  <a:cxn ang="0">
                    <a:pos x="77" y="0"/>
                  </a:cxn>
                  <a:cxn ang="0">
                    <a:pos x="124" y="108"/>
                  </a:cxn>
                  <a:cxn ang="0">
                    <a:pos x="120" y="107"/>
                  </a:cxn>
                  <a:cxn ang="0">
                    <a:pos x="107" y="105"/>
                  </a:cxn>
                  <a:cxn ang="0">
                    <a:pos x="89" y="101"/>
                  </a:cxn>
                  <a:cxn ang="0">
                    <a:pos x="68" y="99"/>
                  </a:cxn>
                  <a:cxn ang="0">
                    <a:pos x="45" y="97"/>
                  </a:cxn>
                  <a:cxn ang="0">
                    <a:pos x="25" y="98"/>
                  </a:cxn>
                  <a:cxn ang="0">
                    <a:pos x="9" y="102"/>
                  </a:cxn>
                  <a:cxn ang="0">
                    <a:pos x="0" y="110"/>
                  </a:cxn>
                  <a:cxn ang="0">
                    <a:pos x="4" y="98"/>
                  </a:cxn>
                  <a:cxn ang="0">
                    <a:pos x="8" y="89"/>
                  </a:cxn>
                  <a:cxn ang="0">
                    <a:pos x="16" y="82"/>
                  </a:cxn>
                  <a:cxn ang="0">
                    <a:pos x="25" y="76"/>
                  </a:cxn>
                  <a:cxn ang="0">
                    <a:pos x="36" y="72"/>
                  </a:cxn>
                  <a:cxn ang="0">
                    <a:pos x="47" y="71"/>
                  </a:cxn>
                  <a:cxn ang="0">
                    <a:pos x="59" y="71"/>
                  </a:cxn>
                  <a:cxn ang="0">
                    <a:pos x="72" y="74"/>
                  </a:cxn>
                  <a:cxn ang="0">
                    <a:pos x="73" y="71"/>
                  </a:cxn>
                  <a:cxn ang="0">
                    <a:pos x="70" y="56"/>
                  </a:cxn>
                  <a:cxn ang="0">
                    <a:pos x="67" y="38"/>
                  </a:cxn>
                  <a:cxn ang="0">
                    <a:pos x="65" y="30"/>
                  </a:cxn>
                  <a:cxn ang="0">
                    <a:pos x="63" y="30"/>
                  </a:cxn>
                  <a:cxn ang="0">
                    <a:pos x="61" y="29"/>
                  </a:cxn>
                  <a:cxn ang="0">
                    <a:pos x="59" y="26"/>
                  </a:cxn>
                  <a:cxn ang="0">
                    <a:pos x="57" y="23"/>
                  </a:cxn>
                  <a:cxn ang="0">
                    <a:pos x="57" y="19"/>
                  </a:cxn>
                  <a:cxn ang="0">
                    <a:pos x="59" y="14"/>
                  </a:cxn>
                  <a:cxn ang="0">
                    <a:pos x="66" y="8"/>
                  </a:cxn>
                  <a:cxn ang="0">
                    <a:pos x="77" y="0"/>
                  </a:cxn>
                </a:cxnLst>
                <a:rect l="0" t="0" r="r" b="b"/>
                <a:pathLst>
                  <a:path w="124" h="110">
                    <a:moveTo>
                      <a:pt x="77" y="0"/>
                    </a:moveTo>
                    <a:lnTo>
                      <a:pt x="124" y="108"/>
                    </a:lnTo>
                    <a:lnTo>
                      <a:pt x="120" y="107"/>
                    </a:lnTo>
                    <a:lnTo>
                      <a:pt x="107" y="105"/>
                    </a:lnTo>
                    <a:lnTo>
                      <a:pt x="89" y="101"/>
                    </a:lnTo>
                    <a:lnTo>
                      <a:pt x="68" y="99"/>
                    </a:lnTo>
                    <a:lnTo>
                      <a:pt x="45" y="97"/>
                    </a:lnTo>
                    <a:lnTo>
                      <a:pt x="25" y="98"/>
                    </a:lnTo>
                    <a:lnTo>
                      <a:pt x="9" y="102"/>
                    </a:lnTo>
                    <a:lnTo>
                      <a:pt x="0" y="110"/>
                    </a:lnTo>
                    <a:lnTo>
                      <a:pt x="4" y="98"/>
                    </a:lnTo>
                    <a:lnTo>
                      <a:pt x="8" y="89"/>
                    </a:lnTo>
                    <a:lnTo>
                      <a:pt x="16" y="82"/>
                    </a:lnTo>
                    <a:lnTo>
                      <a:pt x="25" y="76"/>
                    </a:lnTo>
                    <a:lnTo>
                      <a:pt x="36" y="72"/>
                    </a:lnTo>
                    <a:lnTo>
                      <a:pt x="47" y="71"/>
                    </a:lnTo>
                    <a:lnTo>
                      <a:pt x="59" y="71"/>
                    </a:lnTo>
                    <a:lnTo>
                      <a:pt x="72" y="74"/>
                    </a:lnTo>
                    <a:lnTo>
                      <a:pt x="73" y="71"/>
                    </a:lnTo>
                    <a:lnTo>
                      <a:pt x="70" y="56"/>
                    </a:lnTo>
                    <a:lnTo>
                      <a:pt x="67" y="38"/>
                    </a:lnTo>
                    <a:lnTo>
                      <a:pt x="65" y="30"/>
                    </a:lnTo>
                    <a:lnTo>
                      <a:pt x="63" y="30"/>
                    </a:lnTo>
                    <a:lnTo>
                      <a:pt x="61" y="29"/>
                    </a:lnTo>
                    <a:lnTo>
                      <a:pt x="59" y="26"/>
                    </a:lnTo>
                    <a:lnTo>
                      <a:pt x="57" y="23"/>
                    </a:lnTo>
                    <a:lnTo>
                      <a:pt x="57" y="19"/>
                    </a:lnTo>
                    <a:lnTo>
                      <a:pt x="59" y="14"/>
                    </a:lnTo>
                    <a:lnTo>
                      <a:pt x="66" y="8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2" name="Freeform 7"/>
              <p:cNvSpPr>
                <a:spLocks/>
              </p:cNvSpPr>
              <p:nvPr userDrawn="1"/>
            </p:nvSpPr>
            <p:spPr bwMode="ltGray">
              <a:xfrm rot="12185230" flipV="1">
                <a:off x="3977" y="975"/>
                <a:ext cx="245" cy="34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" y="1"/>
                  </a:cxn>
                  <a:cxn ang="0">
                    <a:pos x="18" y="5"/>
                  </a:cxn>
                  <a:cxn ang="0">
                    <a:pos x="37" y="12"/>
                  </a:cxn>
                  <a:cxn ang="0">
                    <a:pos x="58" y="24"/>
                  </a:cxn>
                  <a:cxn ang="0">
                    <a:pos x="78" y="44"/>
                  </a:cxn>
                  <a:cxn ang="0">
                    <a:pos x="96" y="71"/>
                  </a:cxn>
                  <a:cxn ang="0">
                    <a:pos x="107" y="108"/>
                  </a:cxn>
                  <a:cxn ang="0">
                    <a:pos x="109" y="156"/>
                  </a:cxn>
                  <a:cxn ang="0">
                    <a:pos x="105" y="156"/>
                  </a:cxn>
                  <a:cxn ang="0">
                    <a:pos x="99" y="156"/>
                  </a:cxn>
                  <a:cxn ang="0">
                    <a:pos x="93" y="156"/>
                  </a:cxn>
                  <a:cxn ang="0">
                    <a:pos x="87" y="154"/>
                  </a:cxn>
                  <a:cxn ang="0">
                    <a:pos x="81" y="153"/>
                  </a:cxn>
                  <a:cxn ang="0">
                    <a:pos x="74" y="150"/>
                  </a:cxn>
                  <a:cxn ang="0">
                    <a:pos x="66" y="145"/>
                  </a:cxn>
                  <a:cxn ang="0">
                    <a:pos x="58" y="139"/>
                  </a:cxn>
                  <a:cxn ang="0">
                    <a:pos x="53" y="126"/>
                  </a:cxn>
                  <a:cxn ang="0">
                    <a:pos x="53" y="111"/>
                  </a:cxn>
                  <a:cxn ang="0">
                    <a:pos x="56" y="96"/>
                  </a:cxn>
                  <a:cxn ang="0">
                    <a:pos x="59" y="80"/>
                  </a:cxn>
                  <a:cxn ang="0">
                    <a:pos x="56" y="62"/>
                  </a:cxn>
                  <a:cxn ang="0">
                    <a:pos x="48" y="43"/>
                  </a:cxn>
                  <a:cxn ang="0">
                    <a:pos x="31" y="23"/>
                  </a:cxn>
                  <a:cxn ang="0">
                    <a:pos x="0" y="0"/>
                  </a:cxn>
                </a:cxnLst>
                <a:rect l="0" t="0" r="r" b="b"/>
                <a:pathLst>
                  <a:path w="109" h="156">
                    <a:moveTo>
                      <a:pt x="0" y="0"/>
                    </a:moveTo>
                    <a:lnTo>
                      <a:pt x="5" y="1"/>
                    </a:lnTo>
                    <a:lnTo>
                      <a:pt x="18" y="5"/>
                    </a:lnTo>
                    <a:lnTo>
                      <a:pt x="37" y="12"/>
                    </a:lnTo>
                    <a:lnTo>
                      <a:pt x="58" y="24"/>
                    </a:lnTo>
                    <a:lnTo>
                      <a:pt x="78" y="44"/>
                    </a:lnTo>
                    <a:lnTo>
                      <a:pt x="96" y="71"/>
                    </a:lnTo>
                    <a:lnTo>
                      <a:pt x="107" y="108"/>
                    </a:lnTo>
                    <a:lnTo>
                      <a:pt x="109" y="156"/>
                    </a:lnTo>
                    <a:lnTo>
                      <a:pt x="105" y="156"/>
                    </a:lnTo>
                    <a:lnTo>
                      <a:pt x="99" y="156"/>
                    </a:lnTo>
                    <a:lnTo>
                      <a:pt x="93" y="156"/>
                    </a:lnTo>
                    <a:lnTo>
                      <a:pt x="87" y="154"/>
                    </a:lnTo>
                    <a:lnTo>
                      <a:pt x="81" y="153"/>
                    </a:lnTo>
                    <a:lnTo>
                      <a:pt x="74" y="150"/>
                    </a:lnTo>
                    <a:lnTo>
                      <a:pt x="66" y="145"/>
                    </a:lnTo>
                    <a:lnTo>
                      <a:pt x="58" y="139"/>
                    </a:lnTo>
                    <a:lnTo>
                      <a:pt x="53" y="126"/>
                    </a:lnTo>
                    <a:lnTo>
                      <a:pt x="53" y="111"/>
                    </a:lnTo>
                    <a:lnTo>
                      <a:pt x="56" y="96"/>
                    </a:lnTo>
                    <a:lnTo>
                      <a:pt x="59" y="80"/>
                    </a:lnTo>
                    <a:lnTo>
                      <a:pt x="56" y="62"/>
                    </a:lnTo>
                    <a:lnTo>
                      <a:pt x="48" y="43"/>
                    </a:lnTo>
                    <a:lnTo>
                      <a:pt x="31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3" name="Freeform 8"/>
              <p:cNvSpPr>
                <a:spLocks/>
              </p:cNvSpPr>
              <p:nvPr userDrawn="1"/>
            </p:nvSpPr>
            <p:spPr bwMode="ltGray">
              <a:xfrm rot="12185230" flipV="1">
                <a:off x="3843" y="2207"/>
                <a:ext cx="103" cy="209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20" y="38"/>
                  </a:cxn>
                  <a:cxn ang="0">
                    <a:pos x="15" y="62"/>
                  </a:cxn>
                  <a:cxn ang="0">
                    <a:pos x="11" y="79"/>
                  </a:cxn>
                  <a:cxn ang="0">
                    <a:pos x="0" y="94"/>
                  </a:cxn>
                  <a:cxn ang="0">
                    <a:pos x="12" y="88"/>
                  </a:cxn>
                  <a:cxn ang="0">
                    <a:pos x="23" y="80"/>
                  </a:cxn>
                  <a:cxn ang="0">
                    <a:pos x="32" y="69"/>
                  </a:cxn>
                  <a:cxn ang="0">
                    <a:pos x="40" y="57"/>
                  </a:cxn>
                  <a:cxn ang="0">
                    <a:pos x="45" y="44"/>
                  </a:cxn>
                  <a:cxn ang="0">
                    <a:pos x="46" y="30"/>
                  </a:cxn>
                  <a:cxn ang="0">
                    <a:pos x="42" y="15"/>
                  </a:cxn>
                  <a:cxn ang="0">
                    <a:pos x="31" y="0"/>
                  </a:cxn>
                </a:cxnLst>
                <a:rect l="0" t="0" r="r" b="b"/>
                <a:pathLst>
                  <a:path w="46" h="94">
                    <a:moveTo>
                      <a:pt x="31" y="0"/>
                    </a:moveTo>
                    <a:lnTo>
                      <a:pt x="20" y="38"/>
                    </a:lnTo>
                    <a:lnTo>
                      <a:pt x="15" y="62"/>
                    </a:lnTo>
                    <a:lnTo>
                      <a:pt x="11" y="79"/>
                    </a:lnTo>
                    <a:lnTo>
                      <a:pt x="0" y="94"/>
                    </a:lnTo>
                    <a:lnTo>
                      <a:pt x="12" y="88"/>
                    </a:lnTo>
                    <a:lnTo>
                      <a:pt x="23" y="80"/>
                    </a:lnTo>
                    <a:lnTo>
                      <a:pt x="32" y="69"/>
                    </a:lnTo>
                    <a:lnTo>
                      <a:pt x="40" y="57"/>
                    </a:lnTo>
                    <a:lnTo>
                      <a:pt x="45" y="44"/>
                    </a:lnTo>
                    <a:lnTo>
                      <a:pt x="46" y="30"/>
                    </a:lnTo>
                    <a:lnTo>
                      <a:pt x="42" y="15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4" name="Freeform 9"/>
              <p:cNvSpPr>
                <a:spLocks/>
              </p:cNvSpPr>
              <p:nvPr userDrawn="1"/>
            </p:nvSpPr>
            <p:spPr bwMode="ltGray">
              <a:xfrm rot="12185230" flipV="1">
                <a:off x="3893" y="1325"/>
                <a:ext cx="120" cy="9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1"/>
                  </a:cxn>
                  <a:cxn ang="0">
                    <a:pos x="6" y="3"/>
                  </a:cxn>
                  <a:cxn ang="0">
                    <a:pos x="13" y="8"/>
                  </a:cxn>
                  <a:cxn ang="0">
                    <a:pos x="21" y="12"/>
                  </a:cxn>
                  <a:cxn ang="0">
                    <a:pos x="29" y="15"/>
                  </a:cxn>
                  <a:cxn ang="0">
                    <a:pos x="38" y="17"/>
                  </a:cxn>
                  <a:cxn ang="0">
                    <a:pos x="46" y="18"/>
                  </a:cxn>
                  <a:cxn ang="0">
                    <a:pos x="54" y="16"/>
                  </a:cxn>
                  <a:cxn ang="0">
                    <a:pos x="53" y="25"/>
                  </a:cxn>
                  <a:cxn ang="0">
                    <a:pos x="50" y="33"/>
                  </a:cxn>
                  <a:cxn ang="0">
                    <a:pos x="44" y="38"/>
                  </a:cxn>
                  <a:cxn ang="0">
                    <a:pos x="37" y="40"/>
                  </a:cxn>
                  <a:cxn ang="0">
                    <a:pos x="28" y="39"/>
                  </a:cxn>
                  <a:cxn ang="0">
                    <a:pos x="19" y="32"/>
                  </a:cxn>
                  <a:cxn ang="0">
                    <a:pos x="10" y="20"/>
                  </a:cxn>
                  <a:cxn ang="0">
                    <a:pos x="0" y="0"/>
                  </a:cxn>
                </a:cxnLst>
                <a:rect l="0" t="0" r="r" b="b"/>
                <a:pathLst>
                  <a:path w="54" h="40">
                    <a:moveTo>
                      <a:pt x="0" y="0"/>
                    </a:moveTo>
                    <a:lnTo>
                      <a:pt x="1" y="1"/>
                    </a:lnTo>
                    <a:lnTo>
                      <a:pt x="6" y="3"/>
                    </a:lnTo>
                    <a:lnTo>
                      <a:pt x="13" y="8"/>
                    </a:lnTo>
                    <a:lnTo>
                      <a:pt x="21" y="12"/>
                    </a:lnTo>
                    <a:lnTo>
                      <a:pt x="29" y="15"/>
                    </a:lnTo>
                    <a:lnTo>
                      <a:pt x="38" y="17"/>
                    </a:lnTo>
                    <a:lnTo>
                      <a:pt x="46" y="18"/>
                    </a:lnTo>
                    <a:lnTo>
                      <a:pt x="54" y="16"/>
                    </a:lnTo>
                    <a:lnTo>
                      <a:pt x="53" y="25"/>
                    </a:lnTo>
                    <a:lnTo>
                      <a:pt x="50" y="33"/>
                    </a:lnTo>
                    <a:lnTo>
                      <a:pt x="44" y="38"/>
                    </a:lnTo>
                    <a:lnTo>
                      <a:pt x="37" y="40"/>
                    </a:lnTo>
                    <a:lnTo>
                      <a:pt x="28" y="39"/>
                    </a:lnTo>
                    <a:lnTo>
                      <a:pt x="19" y="32"/>
                    </a:lnTo>
                    <a:lnTo>
                      <a:pt x="10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5" name="Freeform 10"/>
              <p:cNvSpPr>
                <a:spLocks/>
              </p:cNvSpPr>
              <p:nvPr userDrawn="1"/>
            </p:nvSpPr>
            <p:spPr bwMode="ltGray">
              <a:xfrm rot="12185230" flipV="1">
                <a:off x="3010" y="2344"/>
                <a:ext cx="330" cy="20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6"/>
                  </a:cxn>
                  <a:cxn ang="0">
                    <a:pos x="16" y="14"/>
                  </a:cxn>
                  <a:cxn ang="0">
                    <a:pos x="28" y="24"/>
                  </a:cxn>
                  <a:cxn ang="0">
                    <a:pos x="41" y="37"/>
                  </a:cxn>
                  <a:cxn ang="0">
                    <a:pos x="58" y="53"/>
                  </a:cxn>
                  <a:cxn ang="0">
                    <a:pos x="73" y="70"/>
                  </a:cxn>
                  <a:cxn ang="0">
                    <a:pos x="88" y="90"/>
                  </a:cxn>
                  <a:cxn ang="0">
                    <a:pos x="100" y="113"/>
                  </a:cxn>
                  <a:cxn ang="0">
                    <a:pos x="112" y="137"/>
                  </a:cxn>
                  <a:cxn ang="0">
                    <a:pos x="120" y="165"/>
                  </a:cxn>
                  <a:cxn ang="0">
                    <a:pos x="124" y="196"/>
                  </a:cxn>
                  <a:cxn ang="0">
                    <a:pos x="126" y="228"/>
                  </a:cxn>
                  <a:cxn ang="0">
                    <a:pos x="120" y="264"/>
                  </a:cxn>
                  <a:cxn ang="0">
                    <a:pos x="109" y="302"/>
                  </a:cxn>
                  <a:cxn ang="0">
                    <a:pos x="92" y="342"/>
                  </a:cxn>
                  <a:cxn ang="0">
                    <a:pos x="67" y="386"/>
                  </a:cxn>
                  <a:cxn ang="0">
                    <a:pos x="39" y="436"/>
                  </a:cxn>
                  <a:cxn ang="0">
                    <a:pos x="21" y="482"/>
                  </a:cxn>
                  <a:cxn ang="0">
                    <a:pos x="10" y="525"/>
                  </a:cxn>
                  <a:cxn ang="0">
                    <a:pos x="6" y="566"/>
                  </a:cxn>
                  <a:cxn ang="0">
                    <a:pos x="6" y="605"/>
                  </a:cxn>
                  <a:cxn ang="0">
                    <a:pos x="8" y="641"/>
                  </a:cxn>
                  <a:cxn ang="0">
                    <a:pos x="12" y="673"/>
                  </a:cxn>
                  <a:cxn ang="0">
                    <a:pos x="14" y="704"/>
                  </a:cxn>
                  <a:cxn ang="0">
                    <a:pos x="41" y="688"/>
                  </a:cxn>
                  <a:cxn ang="0">
                    <a:pos x="39" y="680"/>
                  </a:cxn>
                  <a:cxn ang="0">
                    <a:pos x="36" y="657"/>
                  </a:cxn>
                  <a:cxn ang="0">
                    <a:pos x="33" y="622"/>
                  </a:cxn>
                  <a:cxn ang="0">
                    <a:pos x="35" y="575"/>
                  </a:cxn>
                  <a:cxn ang="0">
                    <a:pos x="41" y="519"/>
                  </a:cxn>
                  <a:cxn ang="0">
                    <a:pos x="58" y="455"/>
                  </a:cxn>
                  <a:cxn ang="0">
                    <a:pos x="86" y="386"/>
                  </a:cxn>
                  <a:cxn ang="0">
                    <a:pos x="129" y="313"/>
                  </a:cxn>
                  <a:cxn ang="0">
                    <a:pos x="143" y="279"/>
                  </a:cxn>
                  <a:cxn ang="0">
                    <a:pos x="149" y="235"/>
                  </a:cxn>
                  <a:cxn ang="0">
                    <a:pos x="144" y="184"/>
                  </a:cxn>
                  <a:cxn ang="0">
                    <a:pos x="131" y="134"/>
                  </a:cxn>
                  <a:cxn ang="0">
                    <a:pos x="109" y="85"/>
                  </a:cxn>
                  <a:cxn ang="0">
                    <a:pos x="81" y="44"/>
                  </a:cxn>
                  <a:cxn ang="0">
                    <a:pos x="44" y="14"/>
                  </a:cxn>
                  <a:cxn ang="0">
                    <a:pos x="0" y="0"/>
                  </a:cxn>
                </a:cxnLst>
                <a:rect l="0" t="0" r="r" b="b"/>
                <a:pathLst>
                  <a:path w="149" h="704">
                    <a:moveTo>
                      <a:pt x="0" y="0"/>
                    </a:moveTo>
                    <a:lnTo>
                      <a:pt x="6" y="6"/>
                    </a:lnTo>
                    <a:lnTo>
                      <a:pt x="16" y="14"/>
                    </a:lnTo>
                    <a:lnTo>
                      <a:pt x="28" y="24"/>
                    </a:lnTo>
                    <a:lnTo>
                      <a:pt x="41" y="37"/>
                    </a:lnTo>
                    <a:lnTo>
                      <a:pt x="58" y="53"/>
                    </a:lnTo>
                    <a:lnTo>
                      <a:pt x="73" y="70"/>
                    </a:lnTo>
                    <a:lnTo>
                      <a:pt x="88" y="90"/>
                    </a:lnTo>
                    <a:lnTo>
                      <a:pt x="100" y="113"/>
                    </a:lnTo>
                    <a:lnTo>
                      <a:pt x="112" y="137"/>
                    </a:lnTo>
                    <a:lnTo>
                      <a:pt x="120" y="165"/>
                    </a:lnTo>
                    <a:lnTo>
                      <a:pt x="124" y="196"/>
                    </a:lnTo>
                    <a:lnTo>
                      <a:pt x="126" y="228"/>
                    </a:lnTo>
                    <a:lnTo>
                      <a:pt x="120" y="264"/>
                    </a:lnTo>
                    <a:lnTo>
                      <a:pt x="109" y="302"/>
                    </a:lnTo>
                    <a:lnTo>
                      <a:pt x="92" y="342"/>
                    </a:lnTo>
                    <a:lnTo>
                      <a:pt x="67" y="386"/>
                    </a:lnTo>
                    <a:lnTo>
                      <a:pt x="39" y="436"/>
                    </a:lnTo>
                    <a:lnTo>
                      <a:pt x="21" y="482"/>
                    </a:lnTo>
                    <a:lnTo>
                      <a:pt x="10" y="525"/>
                    </a:lnTo>
                    <a:lnTo>
                      <a:pt x="6" y="566"/>
                    </a:lnTo>
                    <a:lnTo>
                      <a:pt x="6" y="605"/>
                    </a:lnTo>
                    <a:lnTo>
                      <a:pt x="8" y="641"/>
                    </a:lnTo>
                    <a:lnTo>
                      <a:pt x="12" y="673"/>
                    </a:lnTo>
                    <a:lnTo>
                      <a:pt x="14" y="704"/>
                    </a:lnTo>
                    <a:lnTo>
                      <a:pt x="41" y="688"/>
                    </a:lnTo>
                    <a:lnTo>
                      <a:pt x="39" y="680"/>
                    </a:lnTo>
                    <a:lnTo>
                      <a:pt x="36" y="657"/>
                    </a:lnTo>
                    <a:lnTo>
                      <a:pt x="33" y="622"/>
                    </a:lnTo>
                    <a:lnTo>
                      <a:pt x="35" y="575"/>
                    </a:lnTo>
                    <a:lnTo>
                      <a:pt x="41" y="519"/>
                    </a:lnTo>
                    <a:lnTo>
                      <a:pt x="58" y="455"/>
                    </a:lnTo>
                    <a:lnTo>
                      <a:pt x="86" y="386"/>
                    </a:lnTo>
                    <a:lnTo>
                      <a:pt x="129" y="313"/>
                    </a:lnTo>
                    <a:lnTo>
                      <a:pt x="143" y="279"/>
                    </a:lnTo>
                    <a:lnTo>
                      <a:pt x="149" y="235"/>
                    </a:lnTo>
                    <a:lnTo>
                      <a:pt x="144" y="184"/>
                    </a:lnTo>
                    <a:lnTo>
                      <a:pt x="131" y="134"/>
                    </a:lnTo>
                    <a:lnTo>
                      <a:pt x="109" y="85"/>
                    </a:lnTo>
                    <a:lnTo>
                      <a:pt x="81" y="44"/>
                    </a:lnTo>
                    <a:lnTo>
                      <a:pt x="44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6" name="Freeform 11"/>
            <p:cNvSpPr>
              <a:spLocks/>
            </p:cNvSpPr>
            <p:nvPr userDrawn="1"/>
          </p:nvSpPr>
          <p:spPr bwMode="ltGray">
            <a:xfrm rot="373331" flipH="1">
              <a:off x="22" y="1957"/>
              <a:ext cx="323" cy="649"/>
            </a:xfrm>
            <a:custGeom>
              <a:avLst/>
              <a:gdLst/>
              <a:ahLst/>
              <a:cxnLst>
                <a:cxn ang="0">
                  <a:pos x="94" y="0"/>
                </a:cxn>
                <a:cxn ang="0">
                  <a:pos x="105" y="9"/>
                </a:cxn>
                <a:cxn ang="0">
                  <a:pos x="115" y="27"/>
                </a:cxn>
                <a:cxn ang="0">
                  <a:pos x="123" y="50"/>
                </a:cxn>
                <a:cxn ang="0">
                  <a:pos x="128" y="78"/>
                </a:cxn>
                <a:cxn ang="0">
                  <a:pos x="127" y="111"/>
                </a:cxn>
                <a:cxn ang="0">
                  <a:pos x="116" y="145"/>
                </a:cxn>
                <a:cxn ang="0">
                  <a:pos x="94" y="181"/>
                </a:cxn>
                <a:cxn ang="0">
                  <a:pos x="60" y="217"/>
                </a:cxn>
                <a:cxn ang="0">
                  <a:pos x="49" y="213"/>
                </a:cxn>
                <a:cxn ang="0">
                  <a:pos x="38" y="210"/>
                </a:cxn>
                <a:cxn ang="0">
                  <a:pos x="26" y="205"/>
                </a:cxn>
                <a:cxn ang="0">
                  <a:pos x="16" y="201"/>
                </a:cxn>
                <a:cxn ang="0">
                  <a:pos x="8" y="196"/>
                </a:cxn>
                <a:cxn ang="0">
                  <a:pos x="2" y="190"/>
                </a:cxn>
                <a:cxn ang="0">
                  <a:pos x="0" y="183"/>
                </a:cxn>
                <a:cxn ang="0">
                  <a:pos x="1" y="178"/>
                </a:cxn>
                <a:cxn ang="0">
                  <a:pos x="13" y="171"/>
                </a:cxn>
                <a:cxn ang="0">
                  <a:pos x="29" y="161"/>
                </a:cxn>
                <a:cxn ang="0">
                  <a:pos x="46" y="150"/>
                </a:cxn>
                <a:cxn ang="0">
                  <a:pos x="63" y="134"/>
                </a:cxn>
                <a:cxn ang="0">
                  <a:pos x="79" y="112"/>
                </a:cxn>
                <a:cxn ang="0">
                  <a:pos x="91" y="83"/>
                </a:cxn>
                <a:cxn ang="0">
                  <a:pos x="97" y="46"/>
                </a:cxn>
                <a:cxn ang="0">
                  <a:pos x="94" y="0"/>
                </a:cxn>
              </a:cxnLst>
              <a:rect l="0" t="0" r="r" b="b"/>
              <a:pathLst>
                <a:path w="128" h="217">
                  <a:moveTo>
                    <a:pt x="94" y="0"/>
                  </a:moveTo>
                  <a:lnTo>
                    <a:pt x="105" y="9"/>
                  </a:lnTo>
                  <a:lnTo>
                    <a:pt x="115" y="27"/>
                  </a:lnTo>
                  <a:lnTo>
                    <a:pt x="123" y="50"/>
                  </a:lnTo>
                  <a:lnTo>
                    <a:pt x="128" y="78"/>
                  </a:lnTo>
                  <a:lnTo>
                    <a:pt x="127" y="111"/>
                  </a:lnTo>
                  <a:lnTo>
                    <a:pt x="116" y="145"/>
                  </a:lnTo>
                  <a:lnTo>
                    <a:pt x="94" y="181"/>
                  </a:lnTo>
                  <a:lnTo>
                    <a:pt x="60" y="217"/>
                  </a:lnTo>
                  <a:lnTo>
                    <a:pt x="49" y="213"/>
                  </a:lnTo>
                  <a:lnTo>
                    <a:pt x="38" y="210"/>
                  </a:lnTo>
                  <a:lnTo>
                    <a:pt x="26" y="205"/>
                  </a:lnTo>
                  <a:lnTo>
                    <a:pt x="16" y="201"/>
                  </a:lnTo>
                  <a:lnTo>
                    <a:pt x="8" y="196"/>
                  </a:lnTo>
                  <a:lnTo>
                    <a:pt x="2" y="190"/>
                  </a:lnTo>
                  <a:lnTo>
                    <a:pt x="0" y="183"/>
                  </a:lnTo>
                  <a:lnTo>
                    <a:pt x="1" y="178"/>
                  </a:lnTo>
                  <a:lnTo>
                    <a:pt x="13" y="171"/>
                  </a:lnTo>
                  <a:lnTo>
                    <a:pt x="29" y="161"/>
                  </a:lnTo>
                  <a:lnTo>
                    <a:pt x="46" y="150"/>
                  </a:lnTo>
                  <a:lnTo>
                    <a:pt x="63" y="134"/>
                  </a:lnTo>
                  <a:lnTo>
                    <a:pt x="79" y="112"/>
                  </a:lnTo>
                  <a:lnTo>
                    <a:pt x="91" y="83"/>
                  </a:lnTo>
                  <a:lnTo>
                    <a:pt x="97" y="46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12"/>
            <p:cNvSpPr>
              <a:spLocks/>
            </p:cNvSpPr>
            <p:nvPr userDrawn="1"/>
          </p:nvSpPr>
          <p:spPr bwMode="ltGray">
            <a:xfrm>
              <a:off x="168" y="1260"/>
              <a:ext cx="1259" cy="1532"/>
            </a:xfrm>
            <a:custGeom>
              <a:avLst/>
              <a:gdLst/>
              <a:ahLst/>
              <a:cxnLst>
                <a:cxn ang="0">
                  <a:pos x="891" y="1532"/>
                </a:cxn>
                <a:cxn ang="0">
                  <a:pos x="954" y="1452"/>
                </a:cxn>
                <a:cxn ang="0">
                  <a:pos x="1032" y="1338"/>
                </a:cxn>
                <a:cxn ang="0">
                  <a:pos x="1115" y="1188"/>
                </a:cxn>
                <a:cxn ang="0">
                  <a:pos x="1194" y="1023"/>
                </a:cxn>
                <a:cxn ang="0">
                  <a:pos x="1244" y="841"/>
                </a:cxn>
                <a:cxn ang="0">
                  <a:pos x="1259" y="647"/>
                </a:cxn>
                <a:cxn ang="0">
                  <a:pos x="1230" y="463"/>
                </a:cxn>
                <a:cxn ang="0">
                  <a:pos x="1140" y="294"/>
                </a:cxn>
                <a:cxn ang="0">
                  <a:pos x="1043" y="190"/>
                </a:cxn>
                <a:cxn ang="0">
                  <a:pos x="961" y="109"/>
                </a:cxn>
                <a:cxn ang="0">
                  <a:pos x="894" y="65"/>
                </a:cxn>
                <a:cxn ang="0">
                  <a:pos x="786" y="18"/>
                </a:cxn>
                <a:cxn ang="0">
                  <a:pos x="642" y="0"/>
                </a:cxn>
                <a:cxn ang="0">
                  <a:pos x="440" y="23"/>
                </a:cxn>
                <a:cxn ang="0">
                  <a:pos x="366" y="44"/>
                </a:cxn>
                <a:cxn ang="0">
                  <a:pos x="292" y="58"/>
                </a:cxn>
                <a:cxn ang="0">
                  <a:pos x="229" y="79"/>
                </a:cxn>
                <a:cxn ang="0">
                  <a:pos x="178" y="103"/>
                </a:cxn>
                <a:cxn ang="0">
                  <a:pos x="127" y="127"/>
                </a:cxn>
                <a:cxn ang="0">
                  <a:pos x="82" y="158"/>
                </a:cxn>
                <a:cxn ang="0">
                  <a:pos x="41" y="197"/>
                </a:cxn>
                <a:cxn ang="0">
                  <a:pos x="0" y="243"/>
                </a:cxn>
                <a:cxn ang="0">
                  <a:pos x="76" y="215"/>
                </a:cxn>
                <a:cxn ang="0">
                  <a:pos x="144" y="194"/>
                </a:cxn>
                <a:cxn ang="0">
                  <a:pos x="212" y="179"/>
                </a:cxn>
                <a:cxn ang="0">
                  <a:pos x="280" y="164"/>
                </a:cxn>
                <a:cxn ang="0">
                  <a:pos x="336" y="149"/>
                </a:cxn>
                <a:cxn ang="0">
                  <a:pos x="397" y="149"/>
                </a:cxn>
                <a:cxn ang="0">
                  <a:pos x="458" y="141"/>
                </a:cxn>
                <a:cxn ang="0">
                  <a:pos x="511" y="146"/>
                </a:cxn>
                <a:cxn ang="0">
                  <a:pos x="565" y="152"/>
                </a:cxn>
                <a:cxn ang="0">
                  <a:pos x="618" y="166"/>
                </a:cxn>
                <a:cxn ang="0">
                  <a:pos x="669" y="186"/>
                </a:cxn>
                <a:cxn ang="0">
                  <a:pos x="715" y="205"/>
                </a:cxn>
                <a:cxn ang="0">
                  <a:pos x="760" y="239"/>
                </a:cxn>
                <a:cxn ang="0">
                  <a:pos x="811" y="267"/>
                </a:cxn>
                <a:cxn ang="0">
                  <a:pos x="855" y="307"/>
                </a:cxn>
                <a:cxn ang="0">
                  <a:pos x="899" y="348"/>
                </a:cxn>
                <a:cxn ang="0">
                  <a:pos x="971" y="464"/>
                </a:cxn>
                <a:cxn ang="0">
                  <a:pos x="1016" y="606"/>
                </a:cxn>
                <a:cxn ang="0">
                  <a:pos x="1027" y="774"/>
                </a:cxn>
                <a:cxn ang="0">
                  <a:pos x="1022" y="939"/>
                </a:cxn>
                <a:cxn ang="0">
                  <a:pos x="1002" y="1117"/>
                </a:cxn>
                <a:cxn ang="0">
                  <a:pos x="966" y="1279"/>
                </a:cxn>
                <a:cxn ang="0">
                  <a:pos x="933" y="1421"/>
                </a:cxn>
                <a:cxn ang="0">
                  <a:pos x="891" y="1532"/>
                </a:cxn>
              </a:cxnLst>
              <a:rect l="0" t="0" r="r" b="b"/>
              <a:pathLst>
                <a:path w="1259" h="1532">
                  <a:moveTo>
                    <a:pt x="891" y="1532"/>
                  </a:moveTo>
                  <a:lnTo>
                    <a:pt x="954" y="1452"/>
                  </a:lnTo>
                  <a:lnTo>
                    <a:pt x="1032" y="1338"/>
                  </a:lnTo>
                  <a:lnTo>
                    <a:pt x="1115" y="1188"/>
                  </a:lnTo>
                  <a:lnTo>
                    <a:pt x="1194" y="1023"/>
                  </a:lnTo>
                  <a:lnTo>
                    <a:pt x="1244" y="841"/>
                  </a:lnTo>
                  <a:lnTo>
                    <a:pt x="1259" y="647"/>
                  </a:lnTo>
                  <a:lnTo>
                    <a:pt x="1230" y="463"/>
                  </a:lnTo>
                  <a:lnTo>
                    <a:pt x="1140" y="294"/>
                  </a:lnTo>
                  <a:lnTo>
                    <a:pt x="1043" y="190"/>
                  </a:lnTo>
                  <a:lnTo>
                    <a:pt x="961" y="109"/>
                  </a:lnTo>
                  <a:lnTo>
                    <a:pt x="894" y="65"/>
                  </a:lnTo>
                  <a:lnTo>
                    <a:pt x="786" y="18"/>
                  </a:lnTo>
                  <a:lnTo>
                    <a:pt x="642" y="0"/>
                  </a:lnTo>
                  <a:lnTo>
                    <a:pt x="440" y="23"/>
                  </a:lnTo>
                  <a:lnTo>
                    <a:pt x="366" y="44"/>
                  </a:lnTo>
                  <a:lnTo>
                    <a:pt x="292" y="58"/>
                  </a:lnTo>
                  <a:lnTo>
                    <a:pt x="229" y="79"/>
                  </a:lnTo>
                  <a:lnTo>
                    <a:pt x="178" y="103"/>
                  </a:lnTo>
                  <a:lnTo>
                    <a:pt x="127" y="127"/>
                  </a:lnTo>
                  <a:lnTo>
                    <a:pt x="82" y="158"/>
                  </a:lnTo>
                  <a:lnTo>
                    <a:pt x="41" y="197"/>
                  </a:lnTo>
                  <a:lnTo>
                    <a:pt x="0" y="243"/>
                  </a:lnTo>
                  <a:lnTo>
                    <a:pt x="76" y="215"/>
                  </a:lnTo>
                  <a:lnTo>
                    <a:pt x="144" y="194"/>
                  </a:lnTo>
                  <a:lnTo>
                    <a:pt x="212" y="179"/>
                  </a:lnTo>
                  <a:lnTo>
                    <a:pt x="280" y="164"/>
                  </a:lnTo>
                  <a:lnTo>
                    <a:pt x="336" y="149"/>
                  </a:lnTo>
                  <a:lnTo>
                    <a:pt x="397" y="149"/>
                  </a:lnTo>
                  <a:lnTo>
                    <a:pt x="458" y="141"/>
                  </a:lnTo>
                  <a:lnTo>
                    <a:pt x="511" y="146"/>
                  </a:lnTo>
                  <a:lnTo>
                    <a:pt x="565" y="152"/>
                  </a:lnTo>
                  <a:lnTo>
                    <a:pt x="618" y="166"/>
                  </a:lnTo>
                  <a:lnTo>
                    <a:pt x="669" y="186"/>
                  </a:lnTo>
                  <a:lnTo>
                    <a:pt x="715" y="205"/>
                  </a:lnTo>
                  <a:lnTo>
                    <a:pt x="760" y="239"/>
                  </a:lnTo>
                  <a:lnTo>
                    <a:pt x="811" y="267"/>
                  </a:lnTo>
                  <a:lnTo>
                    <a:pt x="855" y="307"/>
                  </a:lnTo>
                  <a:lnTo>
                    <a:pt x="899" y="348"/>
                  </a:lnTo>
                  <a:lnTo>
                    <a:pt x="971" y="464"/>
                  </a:lnTo>
                  <a:lnTo>
                    <a:pt x="1016" y="606"/>
                  </a:lnTo>
                  <a:lnTo>
                    <a:pt x="1027" y="774"/>
                  </a:lnTo>
                  <a:lnTo>
                    <a:pt x="1022" y="939"/>
                  </a:lnTo>
                  <a:lnTo>
                    <a:pt x="1002" y="1117"/>
                  </a:lnTo>
                  <a:lnTo>
                    <a:pt x="966" y="1279"/>
                  </a:lnTo>
                  <a:lnTo>
                    <a:pt x="933" y="1421"/>
                  </a:lnTo>
                  <a:lnTo>
                    <a:pt x="891" y="1532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13"/>
            <p:cNvSpPr>
              <a:spLocks/>
            </p:cNvSpPr>
            <p:nvPr userDrawn="1"/>
          </p:nvSpPr>
          <p:spPr bwMode="ltGray">
            <a:xfrm>
              <a:off x="0" y="2610"/>
              <a:ext cx="801" cy="4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7" y="69"/>
                </a:cxn>
                <a:cxn ang="0">
                  <a:pos x="68" y="132"/>
                </a:cxn>
                <a:cxn ang="0">
                  <a:pos x="110" y="188"/>
                </a:cxn>
                <a:cxn ang="0">
                  <a:pos x="149" y="229"/>
                </a:cxn>
                <a:cxn ang="0">
                  <a:pos x="192" y="278"/>
                </a:cxn>
                <a:cxn ang="0">
                  <a:pos x="250" y="314"/>
                </a:cxn>
                <a:cxn ang="0">
                  <a:pos x="308" y="336"/>
                </a:cxn>
                <a:cxn ang="0">
                  <a:pos x="365" y="365"/>
                </a:cxn>
                <a:cxn ang="0">
                  <a:pos x="430" y="381"/>
                </a:cxn>
                <a:cxn ang="0">
                  <a:pos x="501" y="390"/>
                </a:cxn>
                <a:cxn ang="0">
                  <a:pos x="573" y="392"/>
                </a:cxn>
                <a:cxn ang="0">
                  <a:pos x="646" y="381"/>
                </a:cxn>
                <a:cxn ang="0">
                  <a:pos x="726" y="362"/>
                </a:cxn>
                <a:cxn ang="0">
                  <a:pos x="801" y="335"/>
                </a:cxn>
                <a:cxn ang="0">
                  <a:pos x="731" y="377"/>
                </a:cxn>
                <a:cxn ang="0">
                  <a:pos x="662" y="404"/>
                </a:cxn>
                <a:cxn ang="0">
                  <a:pos x="594" y="432"/>
                </a:cxn>
                <a:cxn ang="0">
                  <a:pos x="532" y="445"/>
                </a:cxn>
                <a:cxn ang="0">
                  <a:pos x="471" y="459"/>
                </a:cxn>
                <a:cxn ang="0">
                  <a:pos x="411" y="458"/>
                </a:cxn>
                <a:cxn ang="0">
                  <a:pos x="350" y="458"/>
                </a:cxn>
                <a:cxn ang="0">
                  <a:pos x="291" y="450"/>
                </a:cxn>
                <a:cxn ang="0">
                  <a:pos x="244" y="436"/>
                </a:cxn>
                <a:cxn ang="0">
                  <a:pos x="192" y="415"/>
                </a:cxn>
                <a:cxn ang="0">
                  <a:pos x="145" y="394"/>
                </a:cxn>
                <a:cxn ang="0">
                  <a:pos x="100" y="373"/>
                </a:cxn>
                <a:cxn ang="0">
                  <a:pos x="60" y="347"/>
                </a:cxn>
                <a:cxn ang="0">
                  <a:pos x="0" y="294"/>
                </a:cxn>
                <a:cxn ang="0">
                  <a:pos x="0" y="0"/>
                </a:cxn>
              </a:cxnLst>
              <a:rect l="0" t="0" r="r" b="b"/>
              <a:pathLst>
                <a:path w="801" h="459">
                  <a:moveTo>
                    <a:pt x="0" y="0"/>
                  </a:moveTo>
                  <a:lnTo>
                    <a:pt x="37" y="69"/>
                  </a:lnTo>
                  <a:lnTo>
                    <a:pt x="68" y="132"/>
                  </a:lnTo>
                  <a:lnTo>
                    <a:pt x="110" y="188"/>
                  </a:lnTo>
                  <a:lnTo>
                    <a:pt x="149" y="229"/>
                  </a:lnTo>
                  <a:lnTo>
                    <a:pt x="192" y="278"/>
                  </a:lnTo>
                  <a:lnTo>
                    <a:pt x="250" y="314"/>
                  </a:lnTo>
                  <a:lnTo>
                    <a:pt x="308" y="336"/>
                  </a:lnTo>
                  <a:lnTo>
                    <a:pt x="365" y="365"/>
                  </a:lnTo>
                  <a:lnTo>
                    <a:pt x="430" y="381"/>
                  </a:lnTo>
                  <a:lnTo>
                    <a:pt x="501" y="390"/>
                  </a:lnTo>
                  <a:lnTo>
                    <a:pt x="573" y="392"/>
                  </a:lnTo>
                  <a:lnTo>
                    <a:pt x="646" y="381"/>
                  </a:lnTo>
                  <a:lnTo>
                    <a:pt x="726" y="362"/>
                  </a:lnTo>
                  <a:lnTo>
                    <a:pt x="801" y="335"/>
                  </a:lnTo>
                  <a:lnTo>
                    <a:pt x="731" y="377"/>
                  </a:lnTo>
                  <a:lnTo>
                    <a:pt x="662" y="404"/>
                  </a:lnTo>
                  <a:lnTo>
                    <a:pt x="594" y="432"/>
                  </a:lnTo>
                  <a:lnTo>
                    <a:pt x="532" y="445"/>
                  </a:lnTo>
                  <a:lnTo>
                    <a:pt x="471" y="459"/>
                  </a:lnTo>
                  <a:lnTo>
                    <a:pt x="411" y="458"/>
                  </a:lnTo>
                  <a:lnTo>
                    <a:pt x="350" y="458"/>
                  </a:lnTo>
                  <a:lnTo>
                    <a:pt x="291" y="450"/>
                  </a:lnTo>
                  <a:lnTo>
                    <a:pt x="244" y="436"/>
                  </a:lnTo>
                  <a:lnTo>
                    <a:pt x="192" y="415"/>
                  </a:lnTo>
                  <a:lnTo>
                    <a:pt x="145" y="394"/>
                  </a:lnTo>
                  <a:lnTo>
                    <a:pt x="100" y="373"/>
                  </a:lnTo>
                  <a:lnTo>
                    <a:pt x="60" y="347"/>
                  </a:lnTo>
                  <a:lnTo>
                    <a:pt x="0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Freeform 14"/>
            <p:cNvSpPr>
              <a:spLocks/>
            </p:cNvSpPr>
            <p:nvPr userDrawn="1"/>
          </p:nvSpPr>
          <p:spPr bwMode="ltGray">
            <a:xfrm rot="373331" flipH="1">
              <a:off x="898" y="2855"/>
              <a:ext cx="354" cy="464"/>
            </a:xfrm>
            <a:custGeom>
              <a:avLst/>
              <a:gdLst/>
              <a:ahLst/>
              <a:cxnLst>
                <a:cxn ang="0">
                  <a:pos x="75" y="0"/>
                </a:cxn>
                <a:cxn ang="0">
                  <a:pos x="0" y="25"/>
                </a:cxn>
                <a:cxn ang="0">
                  <a:pos x="3" y="26"/>
                </a:cxn>
                <a:cxn ang="0">
                  <a:pos x="14" y="29"/>
                </a:cxn>
                <a:cxn ang="0">
                  <a:pos x="29" y="36"/>
                </a:cxn>
                <a:cxn ang="0">
                  <a:pos x="46" y="47"/>
                </a:cxn>
                <a:cxn ang="0">
                  <a:pos x="66" y="62"/>
                </a:cxn>
                <a:cxn ang="0">
                  <a:pos x="84" y="80"/>
                </a:cxn>
                <a:cxn ang="0">
                  <a:pos x="102" y="103"/>
                </a:cxn>
                <a:cxn ang="0">
                  <a:pos x="116" y="132"/>
                </a:cxn>
                <a:cxn ang="0">
                  <a:pos x="117" y="120"/>
                </a:cxn>
                <a:cxn ang="0">
                  <a:pos x="115" y="107"/>
                </a:cxn>
                <a:cxn ang="0">
                  <a:pos x="108" y="90"/>
                </a:cxn>
                <a:cxn ang="0">
                  <a:pos x="99" y="74"/>
                </a:cxn>
                <a:cxn ang="0">
                  <a:pos x="89" y="58"/>
                </a:cxn>
                <a:cxn ang="0">
                  <a:pos x="78" y="45"/>
                </a:cxn>
                <a:cxn ang="0">
                  <a:pos x="67" y="36"/>
                </a:cxn>
                <a:cxn ang="0">
                  <a:pos x="58" y="32"/>
                </a:cxn>
                <a:cxn ang="0">
                  <a:pos x="69" y="29"/>
                </a:cxn>
                <a:cxn ang="0">
                  <a:pos x="79" y="28"/>
                </a:cxn>
                <a:cxn ang="0">
                  <a:pos x="89" y="26"/>
                </a:cxn>
                <a:cxn ang="0">
                  <a:pos x="98" y="25"/>
                </a:cxn>
                <a:cxn ang="0">
                  <a:pos x="105" y="24"/>
                </a:cxn>
                <a:cxn ang="0">
                  <a:pos x="109" y="22"/>
                </a:cxn>
                <a:cxn ang="0">
                  <a:pos x="113" y="21"/>
                </a:cxn>
                <a:cxn ang="0">
                  <a:pos x="114" y="21"/>
                </a:cxn>
                <a:cxn ang="0">
                  <a:pos x="75" y="0"/>
                </a:cxn>
              </a:cxnLst>
              <a:rect l="0" t="0" r="r" b="b"/>
              <a:pathLst>
                <a:path w="117" h="132">
                  <a:moveTo>
                    <a:pt x="75" y="0"/>
                  </a:moveTo>
                  <a:lnTo>
                    <a:pt x="0" y="25"/>
                  </a:lnTo>
                  <a:lnTo>
                    <a:pt x="3" y="26"/>
                  </a:lnTo>
                  <a:lnTo>
                    <a:pt x="14" y="29"/>
                  </a:lnTo>
                  <a:lnTo>
                    <a:pt x="29" y="36"/>
                  </a:lnTo>
                  <a:lnTo>
                    <a:pt x="46" y="47"/>
                  </a:lnTo>
                  <a:lnTo>
                    <a:pt x="66" y="62"/>
                  </a:lnTo>
                  <a:lnTo>
                    <a:pt x="84" y="80"/>
                  </a:lnTo>
                  <a:lnTo>
                    <a:pt x="102" y="103"/>
                  </a:lnTo>
                  <a:lnTo>
                    <a:pt x="116" y="132"/>
                  </a:lnTo>
                  <a:lnTo>
                    <a:pt x="117" y="120"/>
                  </a:lnTo>
                  <a:lnTo>
                    <a:pt x="115" y="107"/>
                  </a:lnTo>
                  <a:lnTo>
                    <a:pt x="108" y="90"/>
                  </a:lnTo>
                  <a:lnTo>
                    <a:pt x="99" y="74"/>
                  </a:lnTo>
                  <a:lnTo>
                    <a:pt x="89" y="58"/>
                  </a:lnTo>
                  <a:lnTo>
                    <a:pt x="78" y="45"/>
                  </a:lnTo>
                  <a:lnTo>
                    <a:pt x="67" y="36"/>
                  </a:lnTo>
                  <a:lnTo>
                    <a:pt x="58" y="32"/>
                  </a:lnTo>
                  <a:lnTo>
                    <a:pt x="69" y="29"/>
                  </a:lnTo>
                  <a:lnTo>
                    <a:pt x="79" y="28"/>
                  </a:lnTo>
                  <a:lnTo>
                    <a:pt x="89" y="26"/>
                  </a:lnTo>
                  <a:lnTo>
                    <a:pt x="98" y="25"/>
                  </a:lnTo>
                  <a:lnTo>
                    <a:pt x="105" y="24"/>
                  </a:lnTo>
                  <a:lnTo>
                    <a:pt x="109" y="22"/>
                  </a:lnTo>
                  <a:lnTo>
                    <a:pt x="113" y="21"/>
                  </a:lnTo>
                  <a:lnTo>
                    <a:pt x="114" y="21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15"/>
            <p:cNvSpPr>
              <a:spLocks/>
            </p:cNvSpPr>
            <p:nvPr userDrawn="1"/>
          </p:nvSpPr>
          <p:spPr bwMode="ltGray">
            <a:xfrm rot="373331" flipH="1">
              <a:off x="799" y="2979"/>
              <a:ext cx="87" cy="274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3" y="0"/>
                </a:cxn>
                <a:cxn ang="0">
                  <a:pos x="16" y="4"/>
                </a:cxn>
                <a:cxn ang="0">
                  <a:pos x="9" y="9"/>
                </a:cxn>
                <a:cxn ang="0">
                  <a:pos x="4" y="19"/>
                </a:cxn>
                <a:cxn ang="0">
                  <a:pos x="1" y="30"/>
                </a:cxn>
                <a:cxn ang="0">
                  <a:pos x="0" y="44"/>
                </a:cxn>
                <a:cxn ang="0">
                  <a:pos x="3" y="60"/>
                </a:cxn>
                <a:cxn ang="0">
                  <a:pos x="11" y="77"/>
                </a:cxn>
                <a:cxn ang="0">
                  <a:pos x="15" y="53"/>
                </a:cxn>
                <a:cxn ang="0">
                  <a:pos x="19" y="37"/>
                </a:cxn>
                <a:cxn ang="0">
                  <a:pos x="23" y="22"/>
                </a:cxn>
                <a:cxn ang="0">
                  <a:pos x="29" y="0"/>
                </a:cxn>
              </a:cxnLst>
              <a:rect l="0" t="0" r="r" b="b"/>
              <a:pathLst>
                <a:path w="29" h="77">
                  <a:moveTo>
                    <a:pt x="29" y="0"/>
                  </a:moveTo>
                  <a:lnTo>
                    <a:pt x="23" y="0"/>
                  </a:lnTo>
                  <a:lnTo>
                    <a:pt x="16" y="4"/>
                  </a:lnTo>
                  <a:lnTo>
                    <a:pt x="9" y="9"/>
                  </a:lnTo>
                  <a:lnTo>
                    <a:pt x="4" y="19"/>
                  </a:lnTo>
                  <a:lnTo>
                    <a:pt x="1" y="30"/>
                  </a:lnTo>
                  <a:lnTo>
                    <a:pt x="0" y="44"/>
                  </a:lnTo>
                  <a:lnTo>
                    <a:pt x="3" y="60"/>
                  </a:lnTo>
                  <a:lnTo>
                    <a:pt x="11" y="77"/>
                  </a:lnTo>
                  <a:lnTo>
                    <a:pt x="15" y="53"/>
                  </a:lnTo>
                  <a:lnTo>
                    <a:pt x="19" y="37"/>
                  </a:lnTo>
                  <a:lnTo>
                    <a:pt x="23" y="2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Freeform 16"/>
            <p:cNvSpPr>
              <a:spLocks/>
            </p:cNvSpPr>
            <p:nvPr userDrawn="1"/>
          </p:nvSpPr>
          <p:spPr bwMode="ltGray">
            <a:xfrm>
              <a:off x="1190" y="3273"/>
              <a:ext cx="1108" cy="1047"/>
            </a:xfrm>
            <a:custGeom>
              <a:avLst/>
              <a:gdLst/>
              <a:ahLst/>
              <a:cxnLst>
                <a:cxn ang="0">
                  <a:pos x="784" y="1047"/>
                </a:cxn>
                <a:cxn ang="0">
                  <a:pos x="692" y="1011"/>
                </a:cxn>
                <a:cxn ang="0">
                  <a:pos x="607" y="945"/>
                </a:cxn>
                <a:cxn ang="0">
                  <a:pos x="517" y="861"/>
                </a:cxn>
                <a:cxn ang="0">
                  <a:pos x="432" y="776"/>
                </a:cxn>
                <a:cxn ang="0">
                  <a:pos x="350" y="677"/>
                </a:cxn>
                <a:cxn ang="0">
                  <a:pos x="266" y="563"/>
                </a:cxn>
                <a:cxn ang="0">
                  <a:pos x="188" y="447"/>
                </a:cxn>
                <a:cxn ang="0">
                  <a:pos x="122" y="325"/>
                </a:cxn>
                <a:cxn ang="0">
                  <a:pos x="65" y="211"/>
                </a:cxn>
                <a:cxn ang="0">
                  <a:pos x="21" y="101"/>
                </a:cxn>
                <a:cxn ang="0">
                  <a:pos x="0" y="0"/>
                </a:cxn>
                <a:cxn ang="0">
                  <a:pos x="109" y="217"/>
                </a:cxn>
                <a:cxn ang="0">
                  <a:pos x="209" y="378"/>
                </a:cxn>
                <a:cxn ang="0">
                  <a:pos x="294" y="500"/>
                </a:cxn>
                <a:cxn ang="0">
                  <a:pos x="373" y="590"/>
                </a:cxn>
                <a:cxn ang="0">
                  <a:pos x="441" y="661"/>
                </a:cxn>
                <a:cxn ang="0">
                  <a:pos x="506" y="713"/>
                </a:cxn>
                <a:cxn ang="0">
                  <a:pos x="564" y="754"/>
                </a:cxn>
                <a:cxn ang="0">
                  <a:pos x="620" y="801"/>
                </a:cxn>
                <a:cxn ang="0">
                  <a:pos x="754" y="899"/>
                </a:cxn>
                <a:cxn ang="0">
                  <a:pos x="925" y="977"/>
                </a:cxn>
                <a:cxn ang="0">
                  <a:pos x="1108" y="1047"/>
                </a:cxn>
                <a:cxn ang="0">
                  <a:pos x="784" y="1047"/>
                </a:cxn>
              </a:cxnLst>
              <a:rect l="0" t="0" r="r" b="b"/>
              <a:pathLst>
                <a:path w="1108" h="1047">
                  <a:moveTo>
                    <a:pt x="784" y="1047"/>
                  </a:moveTo>
                  <a:lnTo>
                    <a:pt x="692" y="1011"/>
                  </a:lnTo>
                  <a:lnTo>
                    <a:pt x="607" y="945"/>
                  </a:lnTo>
                  <a:lnTo>
                    <a:pt x="517" y="861"/>
                  </a:lnTo>
                  <a:lnTo>
                    <a:pt x="432" y="776"/>
                  </a:lnTo>
                  <a:lnTo>
                    <a:pt x="350" y="677"/>
                  </a:lnTo>
                  <a:lnTo>
                    <a:pt x="266" y="563"/>
                  </a:lnTo>
                  <a:lnTo>
                    <a:pt x="188" y="447"/>
                  </a:lnTo>
                  <a:lnTo>
                    <a:pt x="122" y="325"/>
                  </a:lnTo>
                  <a:lnTo>
                    <a:pt x="65" y="211"/>
                  </a:lnTo>
                  <a:lnTo>
                    <a:pt x="21" y="101"/>
                  </a:lnTo>
                  <a:lnTo>
                    <a:pt x="0" y="0"/>
                  </a:lnTo>
                  <a:lnTo>
                    <a:pt x="109" y="217"/>
                  </a:lnTo>
                  <a:lnTo>
                    <a:pt x="209" y="378"/>
                  </a:lnTo>
                  <a:lnTo>
                    <a:pt x="294" y="500"/>
                  </a:lnTo>
                  <a:lnTo>
                    <a:pt x="373" y="590"/>
                  </a:lnTo>
                  <a:lnTo>
                    <a:pt x="441" y="661"/>
                  </a:lnTo>
                  <a:lnTo>
                    <a:pt x="506" y="713"/>
                  </a:lnTo>
                  <a:lnTo>
                    <a:pt x="564" y="754"/>
                  </a:lnTo>
                  <a:lnTo>
                    <a:pt x="620" y="801"/>
                  </a:lnTo>
                  <a:lnTo>
                    <a:pt x="754" y="899"/>
                  </a:lnTo>
                  <a:lnTo>
                    <a:pt x="925" y="977"/>
                  </a:lnTo>
                  <a:lnTo>
                    <a:pt x="1108" y="1047"/>
                  </a:lnTo>
                  <a:lnTo>
                    <a:pt x="784" y="1047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2" name="Group 17"/>
            <p:cNvGrpSpPr>
              <a:grpSpLocks/>
            </p:cNvGrpSpPr>
            <p:nvPr userDrawn="1"/>
          </p:nvGrpSpPr>
          <p:grpSpPr bwMode="auto">
            <a:xfrm rot="3220060">
              <a:off x="2636" y="751"/>
              <a:ext cx="569" cy="636"/>
              <a:chOff x="1727" y="866"/>
              <a:chExt cx="129" cy="157"/>
            </a:xfrm>
          </p:grpSpPr>
          <p:sp>
            <p:nvSpPr>
              <p:cNvPr id="36" name="Freeform 1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7" name="Freeform 1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" name="Freeform 2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3" name="Group 21"/>
            <p:cNvGrpSpPr>
              <a:grpSpLocks/>
            </p:cNvGrpSpPr>
            <p:nvPr userDrawn="1"/>
          </p:nvGrpSpPr>
          <p:grpSpPr bwMode="auto">
            <a:xfrm rot="-6691250">
              <a:off x="3641" y="125"/>
              <a:ext cx="356" cy="608"/>
              <a:chOff x="1729" y="866"/>
              <a:chExt cx="129" cy="157"/>
            </a:xfrm>
          </p:grpSpPr>
          <p:sp>
            <p:nvSpPr>
              <p:cNvPr id="33" name="Freeform 22"/>
              <p:cNvSpPr>
                <a:spLocks/>
              </p:cNvSpPr>
              <p:nvPr userDrawn="1"/>
            </p:nvSpPr>
            <p:spPr bwMode="ltGray">
              <a:xfrm>
                <a:off x="1729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4" name="Freeform 23"/>
              <p:cNvSpPr>
                <a:spLocks/>
              </p:cNvSpPr>
              <p:nvPr userDrawn="1"/>
            </p:nvSpPr>
            <p:spPr bwMode="ltGray">
              <a:xfrm>
                <a:off x="1788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5" name="Freeform 24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4" name="Group 25"/>
            <p:cNvGrpSpPr>
              <a:grpSpLocks/>
            </p:cNvGrpSpPr>
            <p:nvPr userDrawn="1"/>
          </p:nvGrpSpPr>
          <p:grpSpPr bwMode="auto">
            <a:xfrm rot="8524840">
              <a:off x="676" y="3306"/>
              <a:ext cx="500" cy="500"/>
              <a:chOff x="1727" y="868"/>
              <a:chExt cx="129" cy="156"/>
            </a:xfrm>
          </p:grpSpPr>
          <p:sp>
            <p:nvSpPr>
              <p:cNvPr id="30" name="Freeform 26"/>
              <p:cNvSpPr>
                <a:spLocks/>
              </p:cNvSpPr>
              <p:nvPr userDrawn="1"/>
            </p:nvSpPr>
            <p:spPr bwMode="ltGray">
              <a:xfrm>
                <a:off x="1727" y="868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" name="Freeform 27"/>
              <p:cNvSpPr>
                <a:spLocks/>
              </p:cNvSpPr>
              <p:nvPr userDrawn="1"/>
            </p:nvSpPr>
            <p:spPr bwMode="ltGray">
              <a:xfrm>
                <a:off x="1786" y="896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2" name="Freeform 28"/>
              <p:cNvSpPr>
                <a:spLocks/>
              </p:cNvSpPr>
              <p:nvPr userDrawn="1"/>
            </p:nvSpPr>
            <p:spPr bwMode="ltGray">
              <a:xfrm>
                <a:off x="1772" y="999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5" name="Group 29"/>
            <p:cNvGrpSpPr>
              <a:grpSpLocks/>
            </p:cNvGrpSpPr>
            <p:nvPr userDrawn="1"/>
          </p:nvGrpSpPr>
          <p:grpSpPr bwMode="auto">
            <a:xfrm rot="4106450" flipH="1">
              <a:off x="404" y="269"/>
              <a:ext cx="708" cy="891"/>
              <a:chOff x="1727" y="866"/>
              <a:chExt cx="129" cy="157"/>
            </a:xfrm>
          </p:grpSpPr>
          <p:sp>
            <p:nvSpPr>
              <p:cNvPr id="27" name="Freeform 30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8" name="Freeform 31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9" name="Freeform 3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6" name="Group 33"/>
            <p:cNvGrpSpPr>
              <a:grpSpLocks/>
            </p:cNvGrpSpPr>
            <p:nvPr userDrawn="1"/>
          </p:nvGrpSpPr>
          <p:grpSpPr bwMode="auto">
            <a:xfrm rot="10015322" flipH="1">
              <a:off x="4617" y="2392"/>
              <a:ext cx="708" cy="891"/>
              <a:chOff x="1727" y="866"/>
              <a:chExt cx="129" cy="157"/>
            </a:xfrm>
          </p:grpSpPr>
          <p:sp>
            <p:nvSpPr>
              <p:cNvPr id="24" name="Freeform 3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5" name="Freeform 3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6" name="Freeform 3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17" name="Freeform 37"/>
            <p:cNvSpPr>
              <a:spLocks/>
            </p:cNvSpPr>
            <p:nvPr userDrawn="1"/>
          </p:nvSpPr>
          <p:spPr bwMode="ltGray">
            <a:xfrm>
              <a:off x="1217" y="2"/>
              <a:ext cx="862" cy="88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107"/>
                </a:cxn>
                <a:cxn ang="0">
                  <a:pos x="37" y="262"/>
                </a:cxn>
                <a:cxn ang="0">
                  <a:pos x="83" y="410"/>
                </a:cxn>
                <a:cxn ang="0">
                  <a:pos x="149" y="546"/>
                </a:cxn>
                <a:cxn ang="0">
                  <a:pos x="237" y="666"/>
                </a:cxn>
                <a:cxn ang="0">
                  <a:pos x="338" y="764"/>
                </a:cxn>
                <a:cxn ang="0">
                  <a:pos x="450" y="838"/>
                </a:cxn>
                <a:cxn ang="0">
                  <a:pos x="579" y="879"/>
                </a:cxn>
                <a:cxn ang="0">
                  <a:pos x="714" y="886"/>
                </a:cxn>
                <a:cxn ang="0">
                  <a:pos x="862" y="851"/>
                </a:cxn>
                <a:cxn ang="0">
                  <a:pos x="784" y="856"/>
                </a:cxn>
                <a:cxn ang="0">
                  <a:pos x="700" y="835"/>
                </a:cxn>
                <a:cxn ang="0">
                  <a:pos x="621" y="794"/>
                </a:cxn>
                <a:cxn ang="0">
                  <a:pos x="542" y="728"/>
                </a:cxn>
                <a:cxn ang="0">
                  <a:pos x="466" y="649"/>
                </a:cxn>
                <a:cxn ang="0">
                  <a:pos x="397" y="557"/>
                </a:cxn>
                <a:cxn ang="0">
                  <a:pos x="334" y="454"/>
                </a:cxn>
                <a:cxn ang="0">
                  <a:pos x="279" y="339"/>
                </a:cxn>
                <a:cxn ang="0">
                  <a:pos x="238" y="225"/>
                </a:cxn>
                <a:cxn ang="0">
                  <a:pos x="205" y="105"/>
                </a:cxn>
                <a:cxn ang="0">
                  <a:pos x="184" y="3"/>
                </a:cxn>
              </a:cxnLst>
              <a:rect l="0" t="0" r="r" b="b"/>
              <a:pathLst>
                <a:path w="862" h="886">
                  <a:moveTo>
                    <a:pt x="0" y="0"/>
                  </a:moveTo>
                  <a:lnTo>
                    <a:pt x="6" y="107"/>
                  </a:lnTo>
                  <a:lnTo>
                    <a:pt x="37" y="262"/>
                  </a:lnTo>
                  <a:lnTo>
                    <a:pt x="83" y="410"/>
                  </a:lnTo>
                  <a:lnTo>
                    <a:pt x="149" y="546"/>
                  </a:lnTo>
                  <a:lnTo>
                    <a:pt x="237" y="666"/>
                  </a:lnTo>
                  <a:lnTo>
                    <a:pt x="338" y="764"/>
                  </a:lnTo>
                  <a:lnTo>
                    <a:pt x="450" y="838"/>
                  </a:lnTo>
                  <a:lnTo>
                    <a:pt x="579" y="879"/>
                  </a:lnTo>
                  <a:lnTo>
                    <a:pt x="714" y="886"/>
                  </a:lnTo>
                  <a:lnTo>
                    <a:pt x="862" y="851"/>
                  </a:lnTo>
                  <a:lnTo>
                    <a:pt x="784" y="856"/>
                  </a:lnTo>
                  <a:lnTo>
                    <a:pt x="700" y="835"/>
                  </a:lnTo>
                  <a:lnTo>
                    <a:pt x="621" y="794"/>
                  </a:lnTo>
                  <a:lnTo>
                    <a:pt x="542" y="728"/>
                  </a:lnTo>
                  <a:lnTo>
                    <a:pt x="466" y="649"/>
                  </a:lnTo>
                  <a:lnTo>
                    <a:pt x="397" y="557"/>
                  </a:lnTo>
                  <a:lnTo>
                    <a:pt x="334" y="454"/>
                  </a:lnTo>
                  <a:lnTo>
                    <a:pt x="279" y="339"/>
                  </a:lnTo>
                  <a:lnTo>
                    <a:pt x="238" y="225"/>
                  </a:lnTo>
                  <a:lnTo>
                    <a:pt x="205" y="105"/>
                  </a:lnTo>
                  <a:lnTo>
                    <a:pt x="184" y="3"/>
                  </a:lnTo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Freeform 38"/>
            <p:cNvSpPr>
              <a:spLocks/>
            </p:cNvSpPr>
            <p:nvPr userDrawn="1"/>
          </p:nvSpPr>
          <p:spPr bwMode="ltGray">
            <a:xfrm rot="9832527" flipV="1">
              <a:off x="2158" y="102"/>
              <a:ext cx="681" cy="59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3" y="50"/>
                </a:cxn>
                <a:cxn ang="0">
                  <a:pos x="6" y="75"/>
                </a:cxn>
                <a:cxn ang="0">
                  <a:pos x="11" y="98"/>
                </a:cxn>
                <a:cxn ang="0">
                  <a:pos x="18" y="119"/>
                </a:cxn>
                <a:cxn ang="0">
                  <a:pos x="27" y="141"/>
                </a:cxn>
                <a:cxn ang="0">
                  <a:pos x="38" y="161"/>
                </a:cxn>
                <a:cxn ang="0">
                  <a:pos x="51" y="178"/>
                </a:cxn>
                <a:cxn ang="0">
                  <a:pos x="67" y="194"/>
                </a:cxn>
                <a:cxn ang="0">
                  <a:pos x="86" y="208"/>
                </a:cxn>
                <a:cxn ang="0">
                  <a:pos x="106" y="219"/>
                </a:cxn>
                <a:cxn ang="0">
                  <a:pos x="131" y="228"/>
                </a:cxn>
                <a:cxn ang="0">
                  <a:pos x="158" y="234"/>
                </a:cxn>
                <a:cxn ang="0">
                  <a:pos x="188" y="237"/>
                </a:cxn>
                <a:cxn ang="0">
                  <a:pos x="220" y="236"/>
                </a:cxn>
                <a:cxn ang="0">
                  <a:pos x="257" y="232"/>
                </a:cxn>
                <a:cxn ang="0">
                  <a:pos x="224" y="227"/>
                </a:cxn>
                <a:cxn ang="0">
                  <a:pos x="195" y="220"/>
                </a:cxn>
                <a:cxn ang="0">
                  <a:pos x="170" y="212"/>
                </a:cxn>
                <a:cxn ang="0">
                  <a:pos x="148" y="204"/>
                </a:cxn>
                <a:cxn ang="0">
                  <a:pos x="128" y="193"/>
                </a:cxn>
                <a:cxn ang="0">
                  <a:pos x="112" y="182"/>
                </a:cxn>
                <a:cxn ang="0">
                  <a:pos x="97" y="169"/>
                </a:cxn>
                <a:cxn ang="0">
                  <a:pos x="84" y="155"/>
                </a:cxn>
                <a:cxn ang="0">
                  <a:pos x="72" y="141"/>
                </a:cxn>
                <a:cxn ang="0">
                  <a:pos x="61" y="125"/>
                </a:cxn>
                <a:cxn ang="0">
                  <a:pos x="52" y="107"/>
                </a:cxn>
                <a:cxn ang="0">
                  <a:pos x="43" y="88"/>
                </a:cxn>
                <a:cxn ang="0">
                  <a:pos x="33" y="69"/>
                </a:cxn>
                <a:cxn ang="0">
                  <a:pos x="23" y="47"/>
                </a:cxn>
                <a:cxn ang="0">
                  <a:pos x="12" y="24"/>
                </a:cxn>
                <a:cxn ang="0">
                  <a:pos x="0" y="0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" name="Freeform 39"/>
            <p:cNvSpPr>
              <a:spLocks/>
            </p:cNvSpPr>
            <p:nvPr userDrawn="1"/>
          </p:nvSpPr>
          <p:spPr bwMode="ltGray">
            <a:xfrm rot="9832527" flipV="1">
              <a:off x="1997" y="858"/>
              <a:ext cx="330" cy="278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24" y="108"/>
                </a:cxn>
                <a:cxn ang="0">
                  <a:pos x="120" y="107"/>
                </a:cxn>
                <a:cxn ang="0">
                  <a:pos x="107" y="105"/>
                </a:cxn>
                <a:cxn ang="0">
                  <a:pos x="89" y="101"/>
                </a:cxn>
                <a:cxn ang="0">
                  <a:pos x="68" y="99"/>
                </a:cxn>
                <a:cxn ang="0">
                  <a:pos x="45" y="97"/>
                </a:cxn>
                <a:cxn ang="0">
                  <a:pos x="25" y="98"/>
                </a:cxn>
                <a:cxn ang="0">
                  <a:pos x="9" y="102"/>
                </a:cxn>
                <a:cxn ang="0">
                  <a:pos x="0" y="110"/>
                </a:cxn>
                <a:cxn ang="0">
                  <a:pos x="4" y="98"/>
                </a:cxn>
                <a:cxn ang="0">
                  <a:pos x="8" y="89"/>
                </a:cxn>
                <a:cxn ang="0">
                  <a:pos x="16" y="82"/>
                </a:cxn>
                <a:cxn ang="0">
                  <a:pos x="25" y="76"/>
                </a:cxn>
                <a:cxn ang="0">
                  <a:pos x="36" y="72"/>
                </a:cxn>
                <a:cxn ang="0">
                  <a:pos x="47" y="71"/>
                </a:cxn>
                <a:cxn ang="0">
                  <a:pos x="59" y="71"/>
                </a:cxn>
                <a:cxn ang="0">
                  <a:pos x="72" y="74"/>
                </a:cxn>
                <a:cxn ang="0">
                  <a:pos x="73" y="71"/>
                </a:cxn>
                <a:cxn ang="0">
                  <a:pos x="70" y="56"/>
                </a:cxn>
                <a:cxn ang="0">
                  <a:pos x="67" y="38"/>
                </a:cxn>
                <a:cxn ang="0">
                  <a:pos x="65" y="30"/>
                </a:cxn>
                <a:cxn ang="0">
                  <a:pos x="63" y="30"/>
                </a:cxn>
                <a:cxn ang="0">
                  <a:pos x="61" y="29"/>
                </a:cxn>
                <a:cxn ang="0">
                  <a:pos x="59" y="26"/>
                </a:cxn>
                <a:cxn ang="0">
                  <a:pos x="57" y="23"/>
                </a:cxn>
                <a:cxn ang="0">
                  <a:pos x="57" y="19"/>
                </a:cxn>
                <a:cxn ang="0">
                  <a:pos x="59" y="14"/>
                </a:cxn>
                <a:cxn ang="0">
                  <a:pos x="66" y="8"/>
                </a:cxn>
                <a:cxn ang="0">
                  <a:pos x="77" y="0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" name="Freeform 40"/>
            <p:cNvSpPr>
              <a:spLocks/>
            </p:cNvSpPr>
            <p:nvPr userDrawn="1"/>
          </p:nvSpPr>
          <p:spPr bwMode="ltGray">
            <a:xfrm rot="9832527" flipV="1">
              <a:off x="2224" y="808"/>
              <a:ext cx="123" cy="233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20" y="38"/>
                </a:cxn>
                <a:cxn ang="0">
                  <a:pos x="15" y="62"/>
                </a:cxn>
                <a:cxn ang="0">
                  <a:pos x="11" y="79"/>
                </a:cxn>
                <a:cxn ang="0">
                  <a:pos x="0" y="94"/>
                </a:cxn>
                <a:cxn ang="0">
                  <a:pos x="12" y="88"/>
                </a:cxn>
                <a:cxn ang="0">
                  <a:pos x="23" y="80"/>
                </a:cxn>
                <a:cxn ang="0">
                  <a:pos x="32" y="69"/>
                </a:cxn>
                <a:cxn ang="0">
                  <a:pos x="40" y="57"/>
                </a:cxn>
                <a:cxn ang="0">
                  <a:pos x="45" y="44"/>
                </a:cxn>
                <a:cxn ang="0">
                  <a:pos x="46" y="30"/>
                </a:cxn>
                <a:cxn ang="0">
                  <a:pos x="42" y="15"/>
                </a:cxn>
                <a:cxn ang="0">
                  <a:pos x="31" y="0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" name="Freeform 41"/>
            <p:cNvSpPr>
              <a:spLocks/>
            </p:cNvSpPr>
            <p:nvPr userDrawn="1"/>
          </p:nvSpPr>
          <p:spPr bwMode="ltGray">
            <a:xfrm>
              <a:off x="1603" y="0"/>
              <a:ext cx="124" cy="121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113" y="9"/>
                </a:cxn>
                <a:cxn ang="0">
                  <a:pos x="99" y="25"/>
                </a:cxn>
                <a:cxn ang="0">
                  <a:pos x="81" y="41"/>
                </a:cxn>
                <a:cxn ang="0">
                  <a:pos x="63" y="54"/>
                </a:cxn>
                <a:cxn ang="0">
                  <a:pos x="41" y="66"/>
                </a:cxn>
                <a:cxn ang="0">
                  <a:pos x="22" y="74"/>
                </a:cxn>
                <a:cxn ang="0">
                  <a:pos x="0" y="75"/>
                </a:cxn>
                <a:cxn ang="0">
                  <a:pos x="10" y="96"/>
                </a:cxn>
                <a:cxn ang="0">
                  <a:pos x="23" y="113"/>
                </a:cxn>
                <a:cxn ang="0">
                  <a:pos x="41" y="121"/>
                </a:cxn>
                <a:cxn ang="0">
                  <a:pos x="60" y="121"/>
                </a:cxn>
                <a:cxn ang="0">
                  <a:pos x="83" y="111"/>
                </a:cxn>
                <a:cxn ang="0">
                  <a:pos x="101" y="88"/>
                </a:cxn>
                <a:cxn ang="0">
                  <a:pos x="116" y="53"/>
                </a:cxn>
                <a:cxn ang="0">
                  <a:pos x="124" y="0"/>
                </a:cxn>
              </a:cxnLst>
              <a:rect l="0" t="0" r="r" b="b"/>
              <a:pathLst>
                <a:path w="124" h="121">
                  <a:moveTo>
                    <a:pt x="124" y="0"/>
                  </a:moveTo>
                  <a:lnTo>
                    <a:pt x="113" y="9"/>
                  </a:lnTo>
                  <a:lnTo>
                    <a:pt x="99" y="25"/>
                  </a:lnTo>
                  <a:lnTo>
                    <a:pt x="81" y="41"/>
                  </a:lnTo>
                  <a:lnTo>
                    <a:pt x="63" y="54"/>
                  </a:lnTo>
                  <a:lnTo>
                    <a:pt x="41" y="66"/>
                  </a:lnTo>
                  <a:lnTo>
                    <a:pt x="22" y="74"/>
                  </a:lnTo>
                  <a:lnTo>
                    <a:pt x="0" y="75"/>
                  </a:lnTo>
                  <a:lnTo>
                    <a:pt x="10" y="96"/>
                  </a:lnTo>
                  <a:lnTo>
                    <a:pt x="23" y="113"/>
                  </a:lnTo>
                  <a:lnTo>
                    <a:pt x="41" y="121"/>
                  </a:lnTo>
                  <a:lnTo>
                    <a:pt x="60" y="121"/>
                  </a:lnTo>
                  <a:lnTo>
                    <a:pt x="83" y="111"/>
                  </a:lnTo>
                  <a:lnTo>
                    <a:pt x="101" y="88"/>
                  </a:lnTo>
                  <a:lnTo>
                    <a:pt x="116" y="5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2" name="Freeform 42"/>
            <p:cNvSpPr>
              <a:spLocks/>
            </p:cNvSpPr>
            <p:nvPr userDrawn="1"/>
          </p:nvSpPr>
          <p:spPr bwMode="ltGray">
            <a:xfrm rot="9832527" flipV="1">
              <a:off x="2173" y="1238"/>
              <a:ext cx="393" cy="23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6"/>
                </a:cxn>
                <a:cxn ang="0">
                  <a:pos x="16" y="14"/>
                </a:cxn>
                <a:cxn ang="0">
                  <a:pos x="28" y="24"/>
                </a:cxn>
                <a:cxn ang="0">
                  <a:pos x="41" y="37"/>
                </a:cxn>
                <a:cxn ang="0">
                  <a:pos x="58" y="53"/>
                </a:cxn>
                <a:cxn ang="0">
                  <a:pos x="73" y="70"/>
                </a:cxn>
                <a:cxn ang="0">
                  <a:pos x="88" y="90"/>
                </a:cxn>
                <a:cxn ang="0">
                  <a:pos x="100" y="113"/>
                </a:cxn>
                <a:cxn ang="0">
                  <a:pos x="112" y="137"/>
                </a:cxn>
                <a:cxn ang="0">
                  <a:pos x="120" y="165"/>
                </a:cxn>
                <a:cxn ang="0">
                  <a:pos x="124" y="196"/>
                </a:cxn>
                <a:cxn ang="0">
                  <a:pos x="126" y="228"/>
                </a:cxn>
                <a:cxn ang="0">
                  <a:pos x="120" y="264"/>
                </a:cxn>
                <a:cxn ang="0">
                  <a:pos x="109" y="302"/>
                </a:cxn>
                <a:cxn ang="0">
                  <a:pos x="92" y="342"/>
                </a:cxn>
                <a:cxn ang="0">
                  <a:pos x="67" y="386"/>
                </a:cxn>
                <a:cxn ang="0">
                  <a:pos x="39" y="436"/>
                </a:cxn>
                <a:cxn ang="0">
                  <a:pos x="21" y="482"/>
                </a:cxn>
                <a:cxn ang="0">
                  <a:pos x="10" y="525"/>
                </a:cxn>
                <a:cxn ang="0">
                  <a:pos x="6" y="566"/>
                </a:cxn>
                <a:cxn ang="0">
                  <a:pos x="6" y="605"/>
                </a:cxn>
                <a:cxn ang="0">
                  <a:pos x="8" y="641"/>
                </a:cxn>
                <a:cxn ang="0">
                  <a:pos x="12" y="673"/>
                </a:cxn>
                <a:cxn ang="0">
                  <a:pos x="14" y="704"/>
                </a:cxn>
                <a:cxn ang="0">
                  <a:pos x="41" y="688"/>
                </a:cxn>
                <a:cxn ang="0">
                  <a:pos x="39" y="680"/>
                </a:cxn>
                <a:cxn ang="0">
                  <a:pos x="36" y="657"/>
                </a:cxn>
                <a:cxn ang="0">
                  <a:pos x="33" y="622"/>
                </a:cxn>
                <a:cxn ang="0">
                  <a:pos x="35" y="575"/>
                </a:cxn>
                <a:cxn ang="0">
                  <a:pos x="41" y="519"/>
                </a:cxn>
                <a:cxn ang="0">
                  <a:pos x="58" y="455"/>
                </a:cxn>
                <a:cxn ang="0">
                  <a:pos x="86" y="386"/>
                </a:cxn>
                <a:cxn ang="0">
                  <a:pos x="129" y="313"/>
                </a:cxn>
                <a:cxn ang="0">
                  <a:pos x="143" y="279"/>
                </a:cxn>
                <a:cxn ang="0">
                  <a:pos x="149" y="235"/>
                </a:cxn>
                <a:cxn ang="0">
                  <a:pos x="144" y="184"/>
                </a:cxn>
                <a:cxn ang="0">
                  <a:pos x="131" y="134"/>
                </a:cxn>
                <a:cxn ang="0">
                  <a:pos x="109" y="85"/>
                </a:cxn>
                <a:cxn ang="0">
                  <a:pos x="81" y="44"/>
                </a:cxn>
                <a:cxn ang="0">
                  <a:pos x="44" y="14"/>
                </a:cxn>
                <a:cxn ang="0">
                  <a:pos x="0" y="0"/>
                </a:cxn>
              </a:cxnLst>
              <a:rect l="0" t="0" r="r" b="b"/>
              <a:pathLst>
                <a:path w="149" h="704">
                  <a:moveTo>
                    <a:pt x="0" y="0"/>
                  </a:moveTo>
                  <a:lnTo>
                    <a:pt x="6" y="6"/>
                  </a:lnTo>
                  <a:lnTo>
                    <a:pt x="16" y="14"/>
                  </a:lnTo>
                  <a:lnTo>
                    <a:pt x="28" y="24"/>
                  </a:lnTo>
                  <a:lnTo>
                    <a:pt x="41" y="37"/>
                  </a:lnTo>
                  <a:lnTo>
                    <a:pt x="58" y="53"/>
                  </a:lnTo>
                  <a:lnTo>
                    <a:pt x="73" y="70"/>
                  </a:lnTo>
                  <a:lnTo>
                    <a:pt x="88" y="90"/>
                  </a:lnTo>
                  <a:lnTo>
                    <a:pt x="100" y="113"/>
                  </a:lnTo>
                  <a:lnTo>
                    <a:pt x="112" y="137"/>
                  </a:lnTo>
                  <a:lnTo>
                    <a:pt x="120" y="165"/>
                  </a:lnTo>
                  <a:lnTo>
                    <a:pt x="124" y="196"/>
                  </a:lnTo>
                  <a:lnTo>
                    <a:pt x="126" y="228"/>
                  </a:lnTo>
                  <a:lnTo>
                    <a:pt x="120" y="264"/>
                  </a:lnTo>
                  <a:lnTo>
                    <a:pt x="109" y="302"/>
                  </a:lnTo>
                  <a:lnTo>
                    <a:pt x="92" y="342"/>
                  </a:lnTo>
                  <a:lnTo>
                    <a:pt x="67" y="386"/>
                  </a:lnTo>
                  <a:lnTo>
                    <a:pt x="39" y="436"/>
                  </a:lnTo>
                  <a:lnTo>
                    <a:pt x="21" y="482"/>
                  </a:lnTo>
                  <a:lnTo>
                    <a:pt x="10" y="525"/>
                  </a:lnTo>
                  <a:lnTo>
                    <a:pt x="6" y="566"/>
                  </a:lnTo>
                  <a:lnTo>
                    <a:pt x="6" y="605"/>
                  </a:lnTo>
                  <a:lnTo>
                    <a:pt x="8" y="641"/>
                  </a:lnTo>
                  <a:lnTo>
                    <a:pt x="12" y="673"/>
                  </a:lnTo>
                  <a:lnTo>
                    <a:pt x="14" y="704"/>
                  </a:lnTo>
                  <a:lnTo>
                    <a:pt x="41" y="688"/>
                  </a:lnTo>
                  <a:lnTo>
                    <a:pt x="39" y="680"/>
                  </a:lnTo>
                  <a:lnTo>
                    <a:pt x="36" y="657"/>
                  </a:lnTo>
                  <a:lnTo>
                    <a:pt x="33" y="622"/>
                  </a:lnTo>
                  <a:lnTo>
                    <a:pt x="35" y="575"/>
                  </a:lnTo>
                  <a:lnTo>
                    <a:pt x="41" y="519"/>
                  </a:lnTo>
                  <a:lnTo>
                    <a:pt x="58" y="455"/>
                  </a:lnTo>
                  <a:lnTo>
                    <a:pt x="86" y="386"/>
                  </a:lnTo>
                  <a:lnTo>
                    <a:pt x="129" y="313"/>
                  </a:lnTo>
                  <a:lnTo>
                    <a:pt x="143" y="279"/>
                  </a:lnTo>
                  <a:lnTo>
                    <a:pt x="149" y="235"/>
                  </a:lnTo>
                  <a:lnTo>
                    <a:pt x="144" y="184"/>
                  </a:lnTo>
                  <a:lnTo>
                    <a:pt x="131" y="134"/>
                  </a:lnTo>
                  <a:lnTo>
                    <a:pt x="109" y="85"/>
                  </a:lnTo>
                  <a:lnTo>
                    <a:pt x="81" y="44"/>
                  </a:lnTo>
                  <a:lnTo>
                    <a:pt x="44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3" name="Freeform 43"/>
            <p:cNvSpPr>
              <a:spLocks/>
            </p:cNvSpPr>
            <p:nvPr userDrawn="1"/>
          </p:nvSpPr>
          <p:spPr bwMode="ltGray">
            <a:xfrm>
              <a:off x="0" y="1848"/>
              <a:ext cx="36" cy="13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6" y="12"/>
                </a:cxn>
                <a:cxn ang="0">
                  <a:pos x="0" y="132"/>
                </a:cxn>
                <a:cxn ang="0">
                  <a:pos x="0" y="0"/>
                </a:cxn>
              </a:cxnLst>
              <a:rect l="0" t="0" r="r" b="b"/>
              <a:pathLst>
                <a:path w="36" h="132">
                  <a:moveTo>
                    <a:pt x="0" y="0"/>
                  </a:moveTo>
                  <a:lnTo>
                    <a:pt x="36" y="12"/>
                  </a:lnTo>
                  <a:lnTo>
                    <a:pt x="0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47503" name="Rectangle 47"/>
          <p:cNvSpPr>
            <a:spLocks noGrp="1" noChangeArrowheads="1"/>
          </p:cNvSpPr>
          <p:nvPr>
            <p:ph type="ctrTitle"/>
          </p:nvPr>
        </p:nvSpPr>
        <p:spPr>
          <a:xfrm>
            <a:off x="2455863" y="596900"/>
            <a:ext cx="6192837" cy="3581400"/>
          </a:xfrm>
        </p:spPr>
        <p:txBody>
          <a:bodyPr/>
          <a:lstStyle>
            <a:lvl1pPr>
              <a:defRPr sz="52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47504" name="Rectangle 48"/>
          <p:cNvSpPr>
            <a:spLocks noGrp="1" noChangeArrowheads="1"/>
          </p:cNvSpPr>
          <p:nvPr>
            <p:ph type="subTitle" idx="1"/>
          </p:nvPr>
        </p:nvSpPr>
        <p:spPr>
          <a:xfrm>
            <a:off x="2489200" y="4279900"/>
            <a:ext cx="6146800" cy="1485900"/>
          </a:xfrm>
        </p:spPr>
        <p:txBody>
          <a:bodyPr/>
          <a:lstStyle>
            <a:lvl1pPr marL="0" indent="0" algn="ctr">
              <a:buFontTx/>
              <a:buNone/>
              <a:defRPr b="1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6" name="Rectangle 4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7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8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65DB2-BCA1-46AF-8838-C3327D7CEE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CF60B8-18AC-4F99-AC7F-0D87851287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89E51A-000E-4C23-8C72-EEDB681088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EAC06D-382A-4444-9EAC-8155DAF77A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957DB2-88B3-4446-80DC-BF8290D67C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CAD990-6935-496E-A360-CE08F3FE4E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C6C11-57D3-4FB1-801A-060B342827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D586FF-6096-4B03-B006-B830EAD92F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03D434-EA6B-419D-9CB7-F116FC5C37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AA1395-B33B-48FA-9B73-3CC2EDB4C4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6225" y="103188"/>
            <a:ext cx="2060575" cy="59531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42913" y="103188"/>
            <a:ext cx="6030912" cy="5953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18771B-C514-4935-8093-E8ABDE0F5F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456113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D2558C-CB0D-4F92-9380-20B8653B47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DB659-B9C7-4953-837A-2FE62195BD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-7938" y="0"/>
            <a:ext cx="2833688" cy="6856413"/>
            <a:chOff x="-5" y="0"/>
            <a:chExt cx="1785" cy="4319"/>
          </a:xfrm>
        </p:grpSpPr>
        <p:sp>
          <p:nvSpPr>
            <p:cNvPr id="146435" name="Freeform 3"/>
            <p:cNvSpPr>
              <a:spLocks/>
            </p:cNvSpPr>
            <p:nvPr/>
          </p:nvSpPr>
          <p:spPr bwMode="ltGray">
            <a:xfrm>
              <a:off x="-5" y="3262"/>
              <a:ext cx="472" cy="802"/>
            </a:xfrm>
            <a:custGeom>
              <a:avLst/>
              <a:gdLst/>
              <a:ahLst/>
              <a:cxnLst>
                <a:cxn ang="0">
                  <a:pos x="5" y="32"/>
                </a:cxn>
                <a:cxn ang="0">
                  <a:pos x="189" y="26"/>
                </a:cxn>
                <a:cxn ang="0">
                  <a:pos x="309" y="66"/>
                </a:cxn>
                <a:cxn ang="0">
                  <a:pos x="357" y="98"/>
                </a:cxn>
                <a:cxn ang="0">
                  <a:pos x="413" y="162"/>
                </a:cxn>
                <a:cxn ang="0">
                  <a:pos x="437" y="250"/>
                </a:cxn>
                <a:cxn ang="0">
                  <a:pos x="397" y="530"/>
                </a:cxn>
                <a:cxn ang="0">
                  <a:pos x="341" y="634"/>
                </a:cxn>
                <a:cxn ang="0">
                  <a:pos x="173" y="714"/>
                </a:cxn>
                <a:cxn ang="0">
                  <a:pos x="77" y="730"/>
                </a:cxn>
                <a:cxn ang="0">
                  <a:pos x="69" y="802"/>
                </a:cxn>
                <a:cxn ang="0">
                  <a:pos x="7" y="788"/>
                </a:cxn>
                <a:cxn ang="0">
                  <a:pos x="5" y="751"/>
                </a:cxn>
                <a:cxn ang="0">
                  <a:pos x="37" y="722"/>
                </a:cxn>
                <a:cxn ang="0">
                  <a:pos x="5" y="670"/>
                </a:cxn>
                <a:cxn ang="0">
                  <a:pos x="5" y="32"/>
                </a:cxn>
              </a:cxnLst>
              <a:rect l="0" t="0" r="r" b="b"/>
              <a:pathLst>
                <a:path w="472" h="802">
                  <a:moveTo>
                    <a:pt x="5" y="32"/>
                  </a:moveTo>
                  <a:cubicBezTo>
                    <a:pt x="101" y="0"/>
                    <a:pt x="20" y="17"/>
                    <a:pt x="189" y="26"/>
                  </a:cubicBezTo>
                  <a:cubicBezTo>
                    <a:pt x="221" y="37"/>
                    <a:pt x="280" y="47"/>
                    <a:pt x="309" y="66"/>
                  </a:cubicBezTo>
                  <a:cubicBezTo>
                    <a:pt x="325" y="77"/>
                    <a:pt x="357" y="98"/>
                    <a:pt x="357" y="98"/>
                  </a:cubicBezTo>
                  <a:cubicBezTo>
                    <a:pt x="394" y="154"/>
                    <a:pt x="373" y="135"/>
                    <a:pt x="413" y="162"/>
                  </a:cubicBezTo>
                  <a:cubicBezTo>
                    <a:pt x="433" y="223"/>
                    <a:pt x="426" y="193"/>
                    <a:pt x="437" y="250"/>
                  </a:cubicBezTo>
                  <a:cubicBezTo>
                    <a:pt x="433" y="370"/>
                    <a:pt x="472" y="455"/>
                    <a:pt x="397" y="530"/>
                  </a:cubicBezTo>
                  <a:cubicBezTo>
                    <a:pt x="385" y="567"/>
                    <a:pt x="368" y="607"/>
                    <a:pt x="341" y="634"/>
                  </a:cubicBezTo>
                  <a:cubicBezTo>
                    <a:pt x="319" y="701"/>
                    <a:pt x="233" y="707"/>
                    <a:pt x="173" y="714"/>
                  </a:cubicBezTo>
                  <a:cubicBezTo>
                    <a:pt x="142" y="724"/>
                    <a:pt x="100" y="707"/>
                    <a:pt x="77" y="730"/>
                  </a:cubicBezTo>
                  <a:cubicBezTo>
                    <a:pt x="60" y="747"/>
                    <a:pt x="72" y="778"/>
                    <a:pt x="69" y="802"/>
                  </a:cubicBezTo>
                  <a:cubicBezTo>
                    <a:pt x="53" y="799"/>
                    <a:pt x="23" y="792"/>
                    <a:pt x="7" y="788"/>
                  </a:cubicBezTo>
                  <a:cubicBezTo>
                    <a:pt x="5" y="788"/>
                    <a:pt x="0" y="762"/>
                    <a:pt x="5" y="751"/>
                  </a:cubicBezTo>
                  <a:cubicBezTo>
                    <a:pt x="10" y="740"/>
                    <a:pt x="37" y="735"/>
                    <a:pt x="37" y="722"/>
                  </a:cubicBezTo>
                  <a:cubicBezTo>
                    <a:pt x="26" y="682"/>
                    <a:pt x="22" y="685"/>
                    <a:pt x="5" y="670"/>
                  </a:cubicBezTo>
                  <a:cubicBezTo>
                    <a:pt x="5" y="541"/>
                    <a:pt x="5" y="233"/>
                    <a:pt x="5" y="32"/>
                  </a:cubicBezTo>
                  <a:close/>
                </a:path>
              </a:pathLst>
            </a:custGeom>
            <a:solidFill>
              <a:schemeClr val="folHlink">
                <a:alpha val="5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033" name="Group 4"/>
            <p:cNvGrpSpPr>
              <a:grpSpLocks/>
            </p:cNvGrpSpPr>
            <p:nvPr/>
          </p:nvGrpSpPr>
          <p:grpSpPr bwMode="auto">
            <a:xfrm rot="14964908" flipH="1">
              <a:off x="104" y="2441"/>
              <a:ext cx="452" cy="444"/>
              <a:chOff x="1727" y="866"/>
              <a:chExt cx="129" cy="157"/>
            </a:xfrm>
          </p:grpSpPr>
          <p:sp>
            <p:nvSpPr>
              <p:cNvPr id="146437" name="Freeform 5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6438" name="Freeform 6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6439" name="Freeform 7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146440" name="Freeform 8"/>
            <p:cNvSpPr>
              <a:spLocks/>
            </p:cNvSpPr>
            <p:nvPr/>
          </p:nvSpPr>
          <p:spPr bwMode="ltGray">
            <a:xfrm>
              <a:off x="90" y="1736"/>
              <a:ext cx="710" cy="768"/>
            </a:xfrm>
            <a:custGeom>
              <a:avLst/>
              <a:gdLst/>
              <a:ahLst/>
              <a:cxnLst>
                <a:cxn ang="0">
                  <a:pos x="14" y="416"/>
                </a:cxn>
                <a:cxn ang="0">
                  <a:pos x="14" y="272"/>
                </a:cxn>
                <a:cxn ang="0">
                  <a:pos x="102" y="144"/>
                </a:cxn>
                <a:cxn ang="0">
                  <a:pos x="150" y="96"/>
                </a:cxn>
                <a:cxn ang="0">
                  <a:pos x="198" y="64"/>
                </a:cxn>
                <a:cxn ang="0">
                  <a:pos x="350" y="0"/>
                </a:cxn>
                <a:cxn ang="0">
                  <a:pos x="534" y="8"/>
                </a:cxn>
                <a:cxn ang="0">
                  <a:pos x="662" y="96"/>
                </a:cxn>
                <a:cxn ang="0">
                  <a:pos x="710" y="200"/>
                </a:cxn>
                <a:cxn ang="0">
                  <a:pos x="702" y="400"/>
                </a:cxn>
                <a:cxn ang="0">
                  <a:pos x="678" y="448"/>
                </a:cxn>
                <a:cxn ang="0">
                  <a:pos x="550" y="632"/>
                </a:cxn>
                <a:cxn ang="0">
                  <a:pos x="518" y="656"/>
                </a:cxn>
                <a:cxn ang="0">
                  <a:pos x="470" y="664"/>
                </a:cxn>
                <a:cxn ang="0">
                  <a:pos x="518" y="680"/>
                </a:cxn>
                <a:cxn ang="0">
                  <a:pos x="566" y="696"/>
                </a:cxn>
                <a:cxn ang="0">
                  <a:pos x="574" y="720"/>
                </a:cxn>
                <a:cxn ang="0">
                  <a:pos x="526" y="736"/>
                </a:cxn>
                <a:cxn ang="0">
                  <a:pos x="502" y="752"/>
                </a:cxn>
                <a:cxn ang="0">
                  <a:pos x="454" y="768"/>
                </a:cxn>
                <a:cxn ang="0">
                  <a:pos x="438" y="712"/>
                </a:cxn>
                <a:cxn ang="0">
                  <a:pos x="246" y="688"/>
                </a:cxn>
                <a:cxn ang="0">
                  <a:pos x="134" y="648"/>
                </a:cxn>
                <a:cxn ang="0">
                  <a:pos x="110" y="624"/>
                </a:cxn>
                <a:cxn ang="0">
                  <a:pos x="78" y="576"/>
                </a:cxn>
                <a:cxn ang="0">
                  <a:pos x="54" y="464"/>
                </a:cxn>
                <a:cxn ang="0">
                  <a:pos x="30" y="408"/>
                </a:cxn>
                <a:cxn ang="0">
                  <a:pos x="22" y="384"/>
                </a:cxn>
                <a:cxn ang="0">
                  <a:pos x="14" y="416"/>
                </a:cxn>
              </a:cxnLst>
              <a:rect l="0" t="0" r="r" b="b"/>
              <a:pathLst>
                <a:path w="710" h="768">
                  <a:moveTo>
                    <a:pt x="14" y="416"/>
                  </a:moveTo>
                  <a:cubicBezTo>
                    <a:pt x="6" y="353"/>
                    <a:pt x="0" y="339"/>
                    <a:pt x="14" y="272"/>
                  </a:cubicBezTo>
                  <a:cubicBezTo>
                    <a:pt x="24" y="227"/>
                    <a:pt x="72" y="178"/>
                    <a:pt x="102" y="144"/>
                  </a:cubicBezTo>
                  <a:cubicBezTo>
                    <a:pt x="117" y="127"/>
                    <a:pt x="134" y="112"/>
                    <a:pt x="150" y="96"/>
                  </a:cubicBezTo>
                  <a:cubicBezTo>
                    <a:pt x="164" y="82"/>
                    <a:pt x="198" y="64"/>
                    <a:pt x="198" y="64"/>
                  </a:cubicBezTo>
                  <a:cubicBezTo>
                    <a:pt x="231" y="14"/>
                    <a:pt x="294" y="7"/>
                    <a:pt x="350" y="0"/>
                  </a:cubicBezTo>
                  <a:cubicBezTo>
                    <a:pt x="411" y="3"/>
                    <a:pt x="473" y="1"/>
                    <a:pt x="534" y="8"/>
                  </a:cubicBezTo>
                  <a:cubicBezTo>
                    <a:pt x="582" y="13"/>
                    <a:pt x="624" y="71"/>
                    <a:pt x="662" y="96"/>
                  </a:cubicBezTo>
                  <a:cubicBezTo>
                    <a:pt x="691" y="140"/>
                    <a:pt x="698" y="151"/>
                    <a:pt x="710" y="200"/>
                  </a:cubicBezTo>
                  <a:cubicBezTo>
                    <a:pt x="707" y="267"/>
                    <a:pt x="707" y="333"/>
                    <a:pt x="702" y="400"/>
                  </a:cubicBezTo>
                  <a:cubicBezTo>
                    <a:pt x="700" y="423"/>
                    <a:pt x="688" y="428"/>
                    <a:pt x="678" y="448"/>
                  </a:cubicBezTo>
                  <a:cubicBezTo>
                    <a:pt x="646" y="512"/>
                    <a:pt x="626" y="607"/>
                    <a:pt x="550" y="632"/>
                  </a:cubicBezTo>
                  <a:cubicBezTo>
                    <a:pt x="539" y="640"/>
                    <a:pt x="530" y="651"/>
                    <a:pt x="518" y="656"/>
                  </a:cubicBezTo>
                  <a:cubicBezTo>
                    <a:pt x="503" y="662"/>
                    <a:pt x="470" y="648"/>
                    <a:pt x="470" y="664"/>
                  </a:cubicBezTo>
                  <a:cubicBezTo>
                    <a:pt x="470" y="681"/>
                    <a:pt x="502" y="675"/>
                    <a:pt x="518" y="680"/>
                  </a:cubicBezTo>
                  <a:cubicBezTo>
                    <a:pt x="534" y="685"/>
                    <a:pt x="566" y="696"/>
                    <a:pt x="566" y="696"/>
                  </a:cubicBezTo>
                  <a:cubicBezTo>
                    <a:pt x="569" y="704"/>
                    <a:pt x="580" y="714"/>
                    <a:pt x="574" y="720"/>
                  </a:cubicBezTo>
                  <a:cubicBezTo>
                    <a:pt x="562" y="732"/>
                    <a:pt x="542" y="731"/>
                    <a:pt x="526" y="736"/>
                  </a:cubicBezTo>
                  <a:cubicBezTo>
                    <a:pt x="517" y="739"/>
                    <a:pt x="511" y="748"/>
                    <a:pt x="502" y="752"/>
                  </a:cubicBezTo>
                  <a:cubicBezTo>
                    <a:pt x="487" y="759"/>
                    <a:pt x="454" y="768"/>
                    <a:pt x="454" y="768"/>
                  </a:cubicBezTo>
                  <a:cubicBezTo>
                    <a:pt x="448" y="750"/>
                    <a:pt x="453" y="725"/>
                    <a:pt x="438" y="712"/>
                  </a:cubicBezTo>
                  <a:cubicBezTo>
                    <a:pt x="407" y="685"/>
                    <a:pt x="256" y="689"/>
                    <a:pt x="246" y="688"/>
                  </a:cubicBezTo>
                  <a:cubicBezTo>
                    <a:pt x="207" y="680"/>
                    <a:pt x="166" y="674"/>
                    <a:pt x="134" y="648"/>
                  </a:cubicBezTo>
                  <a:cubicBezTo>
                    <a:pt x="125" y="641"/>
                    <a:pt x="117" y="633"/>
                    <a:pt x="110" y="624"/>
                  </a:cubicBezTo>
                  <a:cubicBezTo>
                    <a:pt x="98" y="609"/>
                    <a:pt x="78" y="576"/>
                    <a:pt x="78" y="576"/>
                  </a:cubicBezTo>
                  <a:cubicBezTo>
                    <a:pt x="66" y="506"/>
                    <a:pt x="74" y="544"/>
                    <a:pt x="54" y="464"/>
                  </a:cubicBezTo>
                  <a:cubicBezTo>
                    <a:pt x="37" y="397"/>
                    <a:pt x="58" y="463"/>
                    <a:pt x="30" y="408"/>
                  </a:cubicBezTo>
                  <a:cubicBezTo>
                    <a:pt x="26" y="400"/>
                    <a:pt x="30" y="380"/>
                    <a:pt x="22" y="384"/>
                  </a:cubicBezTo>
                  <a:cubicBezTo>
                    <a:pt x="12" y="389"/>
                    <a:pt x="17" y="405"/>
                    <a:pt x="14" y="416"/>
                  </a:cubicBezTo>
                  <a:close/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035" name="Group 9"/>
            <p:cNvGrpSpPr>
              <a:grpSpLocks/>
            </p:cNvGrpSpPr>
            <p:nvPr/>
          </p:nvGrpSpPr>
          <p:grpSpPr bwMode="auto">
            <a:xfrm rot="416244">
              <a:off x="9" y="1746"/>
              <a:ext cx="1771" cy="1741"/>
              <a:chOff x="41" y="2787"/>
              <a:chExt cx="902" cy="833"/>
            </a:xfrm>
          </p:grpSpPr>
          <p:sp>
            <p:nvSpPr>
              <p:cNvPr id="146442" name="Freeform 10"/>
              <p:cNvSpPr>
                <a:spLocks/>
              </p:cNvSpPr>
              <p:nvPr userDrawn="1"/>
            </p:nvSpPr>
            <p:spPr bwMode="ltGray">
              <a:xfrm rot="373331" flipH="1">
                <a:off x="125" y="2787"/>
                <a:ext cx="313" cy="303"/>
              </a:xfrm>
              <a:custGeom>
                <a:avLst/>
                <a:gdLst/>
                <a:ahLst/>
                <a:cxnLst>
                  <a:cxn ang="0">
                    <a:pos x="46" y="210"/>
                  </a:cxn>
                  <a:cxn ang="0">
                    <a:pos x="37" y="198"/>
                  </a:cxn>
                  <a:cxn ang="0">
                    <a:pos x="26" y="181"/>
                  </a:cxn>
                  <a:cxn ang="0">
                    <a:pos x="15" y="159"/>
                  </a:cxn>
                  <a:cxn ang="0">
                    <a:pos x="5" y="135"/>
                  </a:cxn>
                  <a:cxn ang="0">
                    <a:pos x="0" y="109"/>
                  </a:cxn>
                  <a:cxn ang="0">
                    <a:pos x="1" y="82"/>
                  </a:cxn>
                  <a:cxn ang="0">
                    <a:pos x="9" y="57"/>
                  </a:cxn>
                  <a:cxn ang="0">
                    <a:pos x="27" y="35"/>
                  </a:cxn>
                  <a:cxn ang="0">
                    <a:pos x="45" y="22"/>
                  </a:cxn>
                  <a:cxn ang="0">
                    <a:pos x="60" y="12"/>
                  </a:cxn>
                  <a:cxn ang="0">
                    <a:pos x="72" y="7"/>
                  </a:cxn>
                  <a:cxn ang="0">
                    <a:pos x="81" y="5"/>
                  </a:cxn>
                  <a:cxn ang="0">
                    <a:pos x="88" y="5"/>
                  </a:cxn>
                  <a:cxn ang="0">
                    <a:pos x="104" y="0"/>
                  </a:cxn>
                  <a:cxn ang="0">
                    <a:pos x="148" y="8"/>
                  </a:cxn>
                  <a:cxn ang="0">
                    <a:pos x="160" y="12"/>
                  </a:cxn>
                  <a:cxn ang="0">
                    <a:pos x="172" y="15"/>
                  </a:cxn>
                  <a:cxn ang="0">
                    <a:pos x="182" y="19"/>
                  </a:cxn>
                  <a:cxn ang="0">
                    <a:pos x="190" y="23"/>
                  </a:cxn>
                  <a:cxn ang="0">
                    <a:pos x="198" y="27"/>
                  </a:cxn>
                  <a:cxn ang="0">
                    <a:pos x="205" y="32"/>
                  </a:cxn>
                  <a:cxn ang="0">
                    <a:pos x="211" y="38"/>
                  </a:cxn>
                  <a:cxn ang="0">
                    <a:pos x="217" y="45"/>
                  </a:cxn>
                  <a:cxn ang="0">
                    <a:pos x="205" y="40"/>
                  </a:cxn>
                  <a:cxn ang="0">
                    <a:pos x="194" y="36"/>
                  </a:cxn>
                  <a:cxn ang="0">
                    <a:pos x="183" y="33"/>
                  </a:cxn>
                  <a:cxn ang="0">
                    <a:pos x="172" y="30"/>
                  </a:cxn>
                  <a:cxn ang="0">
                    <a:pos x="163" y="27"/>
                  </a:cxn>
                  <a:cxn ang="0">
                    <a:pos x="153" y="26"/>
                  </a:cxn>
                  <a:cxn ang="0">
                    <a:pos x="143" y="24"/>
                  </a:cxn>
                  <a:cxn ang="0">
                    <a:pos x="134" y="24"/>
                  </a:cxn>
                  <a:cxn ang="0">
                    <a:pos x="125" y="24"/>
                  </a:cxn>
                  <a:cxn ang="0">
                    <a:pos x="116" y="25"/>
                  </a:cxn>
                  <a:cxn ang="0">
                    <a:pos x="107" y="27"/>
                  </a:cxn>
                  <a:cxn ang="0">
                    <a:pos x="99" y="29"/>
                  </a:cxn>
                  <a:cxn ang="0">
                    <a:pos x="91" y="33"/>
                  </a:cxn>
                  <a:cxn ang="0">
                    <a:pos x="82" y="36"/>
                  </a:cxn>
                  <a:cxn ang="0">
                    <a:pos x="74" y="41"/>
                  </a:cxn>
                  <a:cxn ang="0">
                    <a:pos x="66" y="46"/>
                  </a:cxn>
                  <a:cxn ang="0">
                    <a:pos x="52" y="61"/>
                  </a:cxn>
                  <a:cxn ang="0">
                    <a:pos x="42" y="80"/>
                  </a:cxn>
                  <a:cxn ang="0">
                    <a:pos x="37" y="103"/>
                  </a:cxn>
                  <a:cxn ang="0">
                    <a:pos x="35" y="126"/>
                  </a:cxn>
                  <a:cxn ang="0">
                    <a:pos x="35" y="151"/>
                  </a:cxn>
                  <a:cxn ang="0">
                    <a:pos x="38" y="174"/>
                  </a:cxn>
                  <a:cxn ang="0">
                    <a:pos x="41" y="194"/>
                  </a:cxn>
                  <a:cxn ang="0">
                    <a:pos x="46" y="210"/>
                  </a:cxn>
                </a:cxnLst>
                <a:rect l="0" t="0" r="r" b="b"/>
                <a:pathLst>
                  <a:path w="217" h="210">
                    <a:moveTo>
                      <a:pt x="46" y="210"/>
                    </a:moveTo>
                    <a:lnTo>
                      <a:pt x="37" y="198"/>
                    </a:lnTo>
                    <a:lnTo>
                      <a:pt x="26" y="181"/>
                    </a:lnTo>
                    <a:lnTo>
                      <a:pt x="15" y="159"/>
                    </a:lnTo>
                    <a:lnTo>
                      <a:pt x="5" y="135"/>
                    </a:lnTo>
                    <a:lnTo>
                      <a:pt x="0" y="109"/>
                    </a:lnTo>
                    <a:lnTo>
                      <a:pt x="1" y="82"/>
                    </a:lnTo>
                    <a:lnTo>
                      <a:pt x="9" y="57"/>
                    </a:lnTo>
                    <a:lnTo>
                      <a:pt x="27" y="35"/>
                    </a:lnTo>
                    <a:lnTo>
                      <a:pt x="45" y="22"/>
                    </a:lnTo>
                    <a:lnTo>
                      <a:pt x="60" y="12"/>
                    </a:lnTo>
                    <a:lnTo>
                      <a:pt x="72" y="7"/>
                    </a:lnTo>
                    <a:lnTo>
                      <a:pt x="81" y="5"/>
                    </a:lnTo>
                    <a:lnTo>
                      <a:pt x="88" y="5"/>
                    </a:lnTo>
                    <a:lnTo>
                      <a:pt x="104" y="0"/>
                    </a:lnTo>
                    <a:lnTo>
                      <a:pt x="148" y="8"/>
                    </a:lnTo>
                    <a:lnTo>
                      <a:pt x="160" y="12"/>
                    </a:lnTo>
                    <a:lnTo>
                      <a:pt x="172" y="15"/>
                    </a:lnTo>
                    <a:lnTo>
                      <a:pt x="182" y="19"/>
                    </a:lnTo>
                    <a:lnTo>
                      <a:pt x="190" y="23"/>
                    </a:lnTo>
                    <a:lnTo>
                      <a:pt x="198" y="27"/>
                    </a:lnTo>
                    <a:lnTo>
                      <a:pt x="205" y="32"/>
                    </a:lnTo>
                    <a:lnTo>
                      <a:pt x="211" y="38"/>
                    </a:lnTo>
                    <a:lnTo>
                      <a:pt x="217" y="45"/>
                    </a:lnTo>
                    <a:lnTo>
                      <a:pt x="205" y="40"/>
                    </a:lnTo>
                    <a:lnTo>
                      <a:pt x="194" y="36"/>
                    </a:lnTo>
                    <a:lnTo>
                      <a:pt x="183" y="33"/>
                    </a:lnTo>
                    <a:lnTo>
                      <a:pt x="172" y="30"/>
                    </a:lnTo>
                    <a:lnTo>
                      <a:pt x="163" y="27"/>
                    </a:lnTo>
                    <a:lnTo>
                      <a:pt x="153" y="26"/>
                    </a:lnTo>
                    <a:lnTo>
                      <a:pt x="143" y="24"/>
                    </a:lnTo>
                    <a:lnTo>
                      <a:pt x="134" y="24"/>
                    </a:lnTo>
                    <a:lnTo>
                      <a:pt x="125" y="24"/>
                    </a:lnTo>
                    <a:lnTo>
                      <a:pt x="116" y="25"/>
                    </a:lnTo>
                    <a:lnTo>
                      <a:pt x="107" y="27"/>
                    </a:lnTo>
                    <a:lnTo>
                      <a:pt x="99" y="29"/>
                    </a:lnTo>
                    <a:lnTo>
                      <a:pt x="91" y="33"/>
                    </a:lnTo>
                    <a:lnTo>
                      <a:pt x="82" y="36"/>
                    </a:lnTo>
                    <a:lnTo>
                      <a:pt x="74" y="41"/>
                    </a:lnTo>
                    <a:lnTo>
                      <a:pt x="66" y="46"/>
                    </a:lnTo>
                    <a:lnTo>
                      <a:pt x="52" y="61"/>
                    </a:lnTo>
                    <a:lnTo>
                      <a:pt x="42" y="80"/>
                    </a:lnTo>
                    <a:lnTo>
                      <a:pt x="37" y="103"/>
                    </a:lnTo>
                    <a:lnTo>
                      <a:pt x="35" y="126"/>
                    </a:lnTo>
                    <a:lnTo>
                      <a:pt x="35" y="151"/>
                    </a:lnTo>
                    <a:lnTo>
                      <a:pt x="38" y="174"/>
                    </a:lnTo>
                    <a:lnTo>
                      <a:pt x="41" y="194"/>
                    </a:lnTo>
                    <a:lnTo>
                      <a:pt x="46" y="21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6443" name="Freeform 11"/>
              <p:cNvSpPr>
                <a:spLocks/>
              </p:cNvSpPr>
              <p:nvPr userDrawn="1"/>
            </p:nvSpPr>
            <p:spPr bwMode="ltGray">
              <a:xfrm rot="373331" flipH="1">
                <a:off x="41" y="2843"/>
                <a:ext cx="262" cy="308"/>
              </a:xfrm>
              <a:custGeom>
                <a:avLst/>
                <a:gdLst/>
                <a:ahLst/>
                <a:cxnLst>
                  <a:cxn ang="0">
                    <a:pos x="109" y="0"/>
                  </a:cxn>
                  <a:cxn ang="0">
                    <a:pos x="112" y="2"/>
                  </a:cxn>
                  <a:cxn ang="0">
                    <a:pos x="118" y="8"/>
                  </a:cxn>
                  <a:cxn ang="0">
                    <a:pos x="127" y="18"/>
                  </a:cxn>
                  <a:cxn ang="0">
                    <a:pos x="137" y="33"/>
                  </a:cxn>
                  <a:cxn ang="0">
                    <a:pos x="145" y="52"/>
                  </a:cxn>
                  <a:cxn ang="0">
                    <a:pos x="150" y="76"/>
                  </a:cxn>
                  <a:cxn ang="0">
                    <a:pos x="150" y="105"/>
                  </a:cxn>
                  <a:cxn ang="0">
                    <a:pos x="144" y="139"/>
                  </a:cxn>
                  <a:cxn ang="0">
                    <a:pos x="140" y="149"/>
                  </a:cxn>
                  <a:cxn ang="0">
                    <a:pos x="136" y="157"/>
                  </a:cxn>
                  <a:cxn ang="0">
                    <a:pos x="131" y="165"/>
                  </a:cxn>
                  <a:cxn ang="0">
                    <a:pos x="125" y="173"/>
                  </a:cxn>
                  <a:cxn ang="0">
                    <a:pos x="117" y="180"/>
                  </a:cxn>
                  <a:cxn ang="0">
                    <a:pos x="110" y="185"/>
                  </a:cxn>
                  <a:cxn ang="0">
                    <a:pos x="102" y="191"/>
                  </a:cxn>
                  <a:cxn ang="0">
                    <a:pos x="92" y="195"/>
                  </a:cxn>
                  <a:cxn ang="0">
                    <a:pos x="82" y="197"/>
                  </a:cxn>
                  <a:cxn ang="0">
                    <a:pos x="72" y="200"/>
                  </a:cxn>
                  <a:cxn ang="0">
                    <a:pos x="61" y="201"/>
                  </a:cxn>
                  <a:cxn ang="0">
                    <a:pos x="49" y="201"/>
                  </a:cxn>
                  <a:cxn ang="0">
                    <a:pos x="37" y="200"/>
                  </a:cxn>
                  <a:cxn ang="0">
                    <a:pos x="25" y="197"/>
                  </a:cxn>
                  <a:cxn ang="0">
                    <a:pos x="12" y="193"/>
                  </a:cxn>
                  <a:cxn ang="0">
                    <a:pos x="0" y="188"/>
                  </a:cxn>
                  <a:cxn ang="0">
                    <a:pos x="11" y="195"/>
                  </a:cxn>
                  <a:cxn ang="0">
                    <a:pos x="22" y="200"/>
                  </a:cxn>
                  <a:cxn ang="0">
                    <a:pos x="33" y="205"/>
                  </a:cxn>
                  <a:cxn ang="0">
                    <a:pos x="43" y="208"/>
                  </a:cxn>
                  <a:cxn ang="0">
                    <a:pos x="53" y="211"/>
                  </a:cxn>
                  <a:cxn ang="0">
                    <a:pos x="63" y="212"/>
                  </a:cxn>
                  <a:cxn ang="0">
                    <a:pos x="73" y="213"/>
                  </a:cxn>
                  <a:cxn ang="0">
                    <a:pos x="83" y="213"/>
                  </a:cxn>
                  <a:cxn ang="0">
                    <a:pos x="91" y="212"/>
                  </a:cxn>
                  <a:cxn ang="0">
                    <a:pos x="100" y="210"/>
                  </a:cxn>
                  <a:cxn ang="0">
                    <a:pos x="108" y="208"/>
                  </a:cxn>
                  <a:cxn ang="0">
                    <a:pos x="116" y="206"/>
                  </a:cxn>
                  <a:cxn ang="0">
                    <a:pos x="123" y="203"/>
                  </a:cxn>
                  <a:cxn ang="0">
                    <a:pos x="130" y="199"/>
                  </a:cxn>
                  <a:cxn ang="0">
                    <a:pos x="136" y="195"/>
                  </a:cxn>
                  <a:cxn ang="0">
                    <a:pos x="142" y="191"/>
                  </a:cxn>
                  <a:cxn ang="0">
                    <a:pos x="158" y="176"/>
                  </a:cxn>
                  <a:cxn ang="0">
                    <a:pos x="169" y="161"/>
                  </a:cxn>
                  <a:cxn ang="0">
                    <a:pos x="176" y="144"/>
                  </a:cxn>
                  <a:cxn ang="0">
                    <a:pos x="179" y="128"/>
                  </a:cxn>
                  <a:cxn ang="0">
                    <a:pos x="181" y="111"/>
                  </a:cxn>
                  <a:cxn ang="0">
                    <a:pos x="181" y="95"/>
                  </a:cxn>
                  <a:cxn ang="0">
                    <a:pos x="182" y="79"/>
                  </a:cxn>
                  <a:cxn ang="0">
                    <a:pos x="173" y="46"/>
                  </a:cxn>
                  <a:cxn ang="0">
                    <a:pos x="156" y="21"/>
                  </a:cxn>
                  <a:cxn ang="0">
                    <a:pos x="151" y="18"/>
                  </a:cxn>
                  <a:cxn ang="0">
                    <a:pos x="147" y="15"/>
                  </a:cxn>
                  <a:cxn ang="0">
                    <a:pos x="142" y="13"/>
                  </a:cxn>
                  <a:cxn ang="0">
                    <a:pos x="138" y="11"/>
                  </a:cxn>
                  <a:cxn ang="0">
                    <a:pos x="132" y="9"/>
                  </a:cxn>
                  <a:cxn ang="0">
                    <a:pos x="126" y="6"/>
                  </a:cxn>
                  <a:cxn ang="0">
                    <a:pos x="119" y="3"/>
                  </a:cxn>
                  <a:cxn ang="0">
                    <a:pos x="109" y="0"/>
                  </a:cxn>
                </a:cxnLst>
                <a:rect l="0" t="0" r="r" b="b"/>
                <a:pathLst>
                  <a:path w="182" h="213">
                    <a:moveTo>
                      <a:pt x="109" y="0"/>
                    </a:moveTo>
                    <a:lnTo>
                      <a:pt x="112" y="2"/>
                    </a:lnTo>
                    <a:lnTo>
                      <a:pt x="118" y="8"/>
                    </a:lnTo>
                    <a:lnTo>
                      <a:pt x="127" y="18"/>
                    </a:lnTo>
                    <a:lnTo>
                      <a:pt x="137" y="33"/>
                    </a:lnTo>
                    <a:lnTo>
                      <a:pt x="145" y="52"/>
                    </a:lnTo>
                    <a:lnTo>
                      <a:pt x="150" y="76"/>
                    </a:lnTo>
                    <a:lnTo>
                      <a:pt x="150" y="105"/>
                    </a:lnTo>
                    <a:lnTo>
                      <a:pt x="144" y="139"/>
                    </a:lnTo>
                    <a:lnTo>
                      <a:pt x="140" y="149"/>
                    </a:lnTo>
                    <a:lnTo>
                      <a:pt x="136" y="157"/>
                    </a:lnTo>
                    <a:lnTo>
                      <a:pt x="131" y="165"/>
                    </a:lnTo>
                    <a:lnTo>
                      <a:pt x="125" y="173"/>
                    </a:lnTo>
                    <a:lnTo>
                      <a:pt x="117" y="180"/>
                    </a:lnTo>
                    <a:lnTo>
                      <a:pt x="110" y="185"/>
                    </a:lnTo>
                    <a:lnTo>
                      <a:pt x="102" y="191"/>
                    </a:lnTo>
                    <a:lnTo>
                      <a:pt x="92" y="195"/>
                    </a:lnTo>
                    <a:lnTo>
                      <a:pt x="82" y="197"/>
                    </a:lnTo>
                    <a:lnTo>
                      <a:pt x="72" y="200"/>
                    </a:lnTo>
                    <a:lnTo>
                      <a:pt x="61" y="201"/>
                    </a:lnTo>
                    <a:lnTo>
                      <a:pt x="49" y="201"/>
                    </a:lnTo>
                    <a:lnTo>
                      <a:pt x="37" y="200"/>
                    </a:lnTo>
                    <a:lnTo>
                      <a:pt x="25" y="197"/>
                    </a:lnTo>
                    <a:lnTo>
                      <a:pt x="12" y="193"/>
                    </a:lnTo>
                    <a:lnTo>
                      <a:pt x="0" y="188"/>
                    </a:lnTo>
                    <a:lnTo>
                      <a:pt x="11" y="195"/>
                    </a:lnTo>
                    <a:lnTo>
                      <a:pt x="22" y="200"/>
                    </a:lnTo>
                    <a:lnTo>
                      <a:pt x="33" y="205"/>
                    </a:lnTo>
                    <a:lnTo>
                      <a:pt x="43" y="208"/>
                    </a:lnTo>
                    <a:lnTo>
                      <a:pt x="53" y="211"/>
                    </a:lnTo>
                    <a:lnTo>
                      <a:pt x="63" y="212"/>
                    </a:lnTo>
                    <a:lnTo>
                      <a:pt x="73" y="213"/>
                    </a:lnTo>
                    <a:lnTo>
                      <a:pt x="83" y="213"/>
                    </a:lnTo>
                    <a:lnTo>
                      <a:pt x="91" y="212"/>
                    </a:lnTo>
                    <a:lnTo>
                      <a:pt x="100" y="210"/>
                    </a:lnTo>
                    <a:lnTo>
                      <a:pt x="108" y="208"/>
                    </a:lnTo>
                    <a:lnTo>
                      <a:pt x="116" y="206"/>
                    </a:lnTo>
                    <a:lnTo>
                      <a:pt x="123" y="203"/>
                    </a:lnTo>
                    <a:lnTo>
                      <a:pt x="130" y="199"/>
                    </a:lnTo>
                    <a:lnTo>
                      <a:pt x="136" y="195"/>
                    </a:lnTo>
                    <a:lnTo>
                      <a:pt x="142" y="191"/>
                    </a:lnTo>
                    <a:lnTo>
                      <a:pt x="158" y="176"/>
                    </a:lnTo>
                    <a:lnTo>
                      <a:pt x="169" y="161"/>
                    </a:lnTo>
                    <a:lnTo>
                      <a:pt x="176" y="144"/>
                    </a:lnTo>
                    <a:lnTo>
                      <a:pt x="179" y="128"/>
                    </a:lnTo>
                    <a:lnTo>
                      <a:pt x="181" y="111"/>
                    </a:lnTo>
                    <a:lnTo>
                      <a:pt x="181" y="95"/>
                    </a:lnTo>
                    <a:lnTo>
                      <a:pt x="182" y="79"/>
                    </a:lnTo>
                    <a:lnTo>
                      <a:pt x="173" y="46"/>
                    </a:lnTo>
                    <a:lnTo>
                      <a:pt x="156" y="21"/>
                    </a:lnTo>
                    <a:lnTo>
                      <a:pt x="151" y="18"/>
                    </a:lnTo>
                    <a:lnTo>
                      <a:pt x="147" y="15"/>
                    </a:lnTo>
                    <a:lnTo>
                      <a:pt x="142" y="13"/>
                    </a:lnTo>
                    <a:lnTo>
                      <a:pt x="138" y="11"/>
                    </a:lnTo>
                    <a:lnTo>
                      <a:pt x="132" y="9"/>
                    </a:lnTo>
                    <a:lnTo>
                      <a:pt x="126" y="6"/>
                    </a:lnTo>
                    <a:lnTo>
                      <a:pt x="119" y="3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6444" name="Freeform 12"/>
              <p:cNvSpPr>
                <a:spLocks/>
              </p:cNvSpPr>
              <p:nvPr userDrawn="1"/>
            </p:nvSpPr>
            <p:spPr bwMode="ltGray">
              <a:xfrm rot="373331" flipH="1">
                <a:off x="121" y="2907"/>
                <a:ext cx="93" cy="156"/>
              </a:xfrm>
              <a:custGeom>
                <a:avLst/>
                <a:gdLst/>
                <a:ahLst/>
                <a:cxnLst>
                  <a:cxn ang="0">
                    <a:pos x="94" y="0"/>
                  </a:cxn>
                  <a:cxn ang="0">
                    <a:pos x="105" y="9"/>
                  </a:cxn>
                  <a:cxn ang="0">
                    <a:pos x="115" y="27"/>
                  </a:cxn>
                  <a:cxn ang="0">
                    <a:pos x="123" y="50"/>
                  </a:cxn>
                  <a:cxn ang="0">
                    <a:pos x="128" y="78"/>
                  </a:cxn>
                  <a:cxn ang="0">
                    <a:pos x="127" y="111"/>
                  </a:cxn>
                  <a:cxn ang="0">
                    <a:pos x="116" y="145"/>
                  </a:cxn>
                  <a:cxn ang="0">
                    <a:pos x="94" y="181"/>
                  </a:cxn>
                  <a:cxn ang="0">
                    <a:pos x="60" y="217"/>
                  </a:cxn>
                  <a:cxn ang="0">
                    <a:pos x="49" y="213"/>
                  </a:cxn>
                  <a:cxn ang="0">
                    <a:pos x="38" y="210"/>
                  </a:cxn>
                  <a:cxn ang="0">
                    <a:pos x="26" y="205"/>
                  </a:cxn>
                  <a:cxn ang="0">
                    <a:pos x="16" y="201"/>
                  </a:cxn>
                  <a:cxn ang="0">
                    <a:pos x="8" y="196"/>
                  </a:cxn>
                  <a:cxn ang="0">
                    <a:pos x="2" y="190"/>
                  </a:cxn>
                  <a:cxn ang="0">
                    <a:pos x="0" y="183"/>
                  </a:cxn>
                  <a:cxn ang="0">
                    <a:pos x="1" y="178"/>
                  </a:cxn>
                  <a:cxn ang="0">
                    <a:pos x="13" y="171"/>
                  </a:cxn>
                  <a:cxn ang="0">
                    <a:pos x="29" y="161"/>
                  </a:cxn>
                  <a:cxn ang="0">
                    <a:pos x="46" y="150"/>
                  </a:cxn>
                  <a:cxn ang="0">
                    <a:pos x="63" y="134"/>
                  </a:cxn>
                  <a:cxn ang="0">
                    <a:pos x="79" y="112"/>
                  </a:cxn>
                  <a:cxn ang="0">
                    <a:pos x="91" y="83"/>
                  </a:cxn>
                  <a:cxn ang="0">
                    <a:pos x="97" y="46"/>
                  </a:cxn>
                  <a:cxn ang="0">
                    <a:pos x="94" y="0"/>
                  </a:cxn>
                </a:cxnLst>
                <a:rect l="0" t="0" r="r" b="b"/>
                <a:pathLst>
                  <a:path w="128" h="217">
                    <a:moveTo>
                      <a:pt x="94" y="0"/>
                    </a:moveTo>
                    <a:lnTo>
                      <a:pt x="105" y="9"/>
                    </a:lnTo>
                    <a:lnTo>
                      <a:pt x="115" y="27"/>
                    </a:lnTo>
                    <a:lnTo>
                      <a:pt x="123" y="50"/>
                    </a:lnTo>
                    <a:lnTo>
                      <a:pt x="128" y="78"/>
                    </a:lnTo>
                    <a:lnTo>
                      <a:pt x="127" y="111"/>
                    </a:lnTo>
                    <a:lnTo>
                      <a:pt x="116" y="145"/>
                    </a:lnTo>
                    <a:lnTo>
                      <a:pt x="94" y="181"/>
                    </a:lnTo>
                    <a:lnTo>
                      <a:pt x="60" y="217"/>
                    </a:lnTo>
                    <a:lnTo>
                      <a:pt x="49" y="213"/>
                    </a:lnTo>
                    <a:lnTo>
                      <a:pt x="38" y="210"/>
                    </a:lnTo>
                    <a:lnTo>
                      <a:pt x="26" y="205"/>
                    </a:lnTo>
                    <a:lnTo>
                      <a:pt x="16" y="201"/>
                    </a:lnTo>
                    <a:lnTo>
                      <a:pt x="8" y="196"/>
                    </a:lnTo>
                    <a:lnTo>
                      <a:pt x="2" y="190"/>
                    </a:lnTo>
                    <a:lnTo>
                      <a:pt x="0" y="183"/>
                    </a:lnTo>
                    <a:lnTo>
                      <a:pt x="1" y="178"/>
                    </a:lnTo>
                    <a:lnTo>
                      <a:pt x="13" y="171"/>
                    </a:lnTo>
                    <a:lnTo>
                      <a:pt x="29" y="161"/>
                    </a:lnTo>
                    <a:lnTo>
                      <a:pt x="46" y="150"/>
                    </a:lnTo>
                    <a:lnTo>
                      <a:pt x="63" y="134"/>
                    </a:lnTo>
                    <a:lnTo>
                      <a:pt x="79" y="112"/>
                    </a:lnTo>
                    <a:lnTo>
                      <a:pt x="91" y="83"/>
                    </a:lnTo>
                    <a:lnTo>
                      <a:pt x="97" y="46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6445" name="Freeform 13"/>
              <p:cNvSpPr>
                <a:spLocks/>
              </p:cNvSpPr>
              <p:nvPr userDrawn="1"/>
            </p:nvSpPr>
            <p:spPr bwMode="ltGray">
              <a:xfrm rot="373331" flipH="1">
                <a:off x="313" y="3110"/>
                <a:ext cx="85" cy="93"/>
              </a:xfrm>
              <a:custGeom>
                <a:avLst/>
                <a:gdLst/>
                <a:ahLst/>
                <a:cxnLst>
                  <a:cxn ang="0">
                    <a:pos x="75" y="0"/>
                  </a:cxn>
                  <a:cxn ang="0">
                    <a:pos x="0" y="25"/>
                  </a:cxn>
                  <a:cxn ang="0">
                    <a:pos x="3" y="26"/>
                  </a:cxn>
                  <a:cxn ang="0">
                    <a:pos x="14" y="29"/>
                  </a:cxn>
                  <a:cxn ang="0">
                    <a:pos x="29" y="36"/>
                  </a:cxn>
                  <a:cxn ang="0">
                    <a:pos x="46" y="47"/>
                  </a:cxn>
                  <a:cxn ang="0">
                    <a:pos x="66" y="62"/>
                  </a:cxn>
                  <a:cxn ang="0">
                    <a:pos x="84" y="80"/>
                  </a:cxn>
                  <a:cxn ang="0">
                    <a:pos x="102" y="103"/>
                  </a:cxn>
                  <a:cxn ang="0">
                    <a:pos x="116" y="132"/>
                  </a:cxn>
                  <a:cxn ang="0">
                    <a:pos x="117" y="120"/>
                  </a:cxn>
                  <a:cxn ang="0">
                    <a:pos x="115" y="107"/>
                  </a:cxn>
                  <a:cxn ang="0">
                    <a:pos x="108" y="90"/>
                  </a:cxn>
                  <a:cxn ang="0">
                    <a:pos x="99" y="74"/>
                  </a:cxn>
                  <a:cxn ang="0">
                    <a:pos x="89" y="58"/>
                  </a:cxn>
                  <a:cxn ang="0">
                    <a:pos x="78" y="45"/>
                  </a:cxn>
                  <a:cxn ang="0">
                    <a:pos x="67" y="36"/>
                  </a:cxn>
                  <a:cxn ang="0">
                    <a:pos x="58" y="32"/>
                  </a:cxn>
                  <a:cxn ang="0">
                    <a:pos x="69" y="29"/>
                  </a:cxn>
                  <a:cxn ang="0">
                    <a:pos x="79" y="28"/>
                  </a:cxn>
                  <a:cxn ang="0">
                    <a:pos x="89" y="26"/>
                  </a:cxn>
                  <a:cxn ang="0">
                    <a:pos x="98" y="25"/>
                  </a:cxn>
                  <a:cxn ang="0">
                    <a:pos x="105" y="24"/>
                  </a:cxn>
                  <a:cxn ang="0">
                    <a:pos x="109" y="22"/>
                  </a:cxn>
                  <a:cxn ang="0">
                    <a:pos x="113" y="21"/>
                  </a:cxn>
                  <a:cxn ang="0">
                    <a:pos x="114" y="21"/>
                  </a:cxn>
                  <a:cxn ang="0">
                    <a:pos x="75" y="0"/>
                  </a:cxn>
                </a:cxnLst>
                <a:rect l="0" t="0" r="r" b="b"/>
                <a:pathLst>
                  <a:path w="117" h="132">
                    <a:moveTo>
                      <a:pt x="75" y="0"/>
                    </a:moveTo>
                    <a:lnTo>
                      <a:pt x="0" y="25"/>
                    </a:lnTo>
                    <a:lnTo>
                      <a:pt x="3" y="26"/>
                    </a:lnTo>
                    <a:lnTo>
                      <a:pt x="14" y="29"/>
                    </a:lnTo>
                    <a:lnTo>
                      <a:pt x="29" y="36"/>
                    </a:lnTo>
                    <a:lnTo>
                      <a:pt x="46" y="47"/>
                    </a:lnTo>
                    <a:lnTo>
                      <a:pt x="66" y="62"/>
                    </a:lnTo>
                    <a:lnTo>
                      <a:pt x="84" y="80"/>
                    </a:lnTo>
                    <a:lnTo>
                      <a:pt x="102" y="103"/>
                    </a:lnTo>
                    <a:lnTo>
                      <a:pt x="116" y="132"/>
                    </a:lnTo>
                    <a:lnTo>
                      <a:pt x="117" y="120"/>
                    </a:lnTo>
                    <a:lnTo>
                      <a:pt x="115" y="107"/>
                    </a:lnTo>
                    <a:lnTo>
                      <a:pt x="108" y="90"/>
                    </a:lnTo>
                    <a:lnTo>
                      <a:pt x="99" y="74"/>
                    </a:lnTo>
                    <a:lnTo>
                      <a:pt x="89" y="58"/>
                    </a:lnTo>
                    <a:lnTo>
                      <a:pt x="78" y="45"/>
                    </a:lnTo>
                    <a:lnTo>
                      <a:pt x="67" y="36"/>
                    </a:lnTo>
                    <a:lnTo>
                      <a:pt x="58" y="32"/>
                    </a:lnTo>
                    <a:lnTo>
                      <a:pt x="69" y="29"/>
                    </a:lnTo>
                    <a:lnTo>
                      <a:pt x="79" y="28"/>
                    </a:lnTo>
                    <a:lnTo>
                      <a:pt x="89" y="26"/>
                    </a:lnTo>
                    <a:lnTo>
                      <a:pt x="98" y="25"/>
                    </a:lnTo>
                    <a:lnTo>
                      <a:pt x="105" y="24"/>
                    </a:lnTo>
                    <a:lnTo>
                      <a:pt x="109" y="22"/>
                    </a:lnTo>
                    <a:lnTo>
                      <a:pt x="113" y="21"/>
                    </a:lnTo>
                    <a:lnTo>
                      <a:pt x="114" y="21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6446" name="Freeform 14"/>
              <p:cNvSpPr>
                <a:spLocks/>
              </p:cNvSpPr>
              <p:nvPr userDrawn="1"/>
            </p:nvSpPr>
            <p:spPr bwMode="ltGray">
              <a:xfrm rot="373331" flipH="1">
                <a:off x="289" y="3133"/>
                <a:ext cx="21" cy="55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23" y="0"/>
                  </a:cxn>
                  <a:cxn ang="0">
                    <a:pos x="16" y="4"/>
                  </a:cxn>
                  <a:cxn ang="0">
                    <a:pos x="9" y="9"/>
                  </a:cxn>
                  <a:cxn ang="0">
                    <a:pos x="4" y="19"/>
                  </a:cxn>
                  <a:cxn ang="0">
                    <a:pos x="1" y="30"/>
                  </a:cxn>
                  <a:cxn ang="0">
                    <a:pos x="0" y="44"/>
                  </a:cxn>
                  <a:cxn ang="0">
                    <a:pos x="3" y="60"/>
                  </a:cxn>
                  <a:cxn ang="0">
                    <a:pos x="11" y="77"/>
                  </a:cxn>
                  <a:cxn ang="0">
                    <a:pos x="15" y="53"/>
                  </a:cxn>
                  <a:cxn ang="0">
                    <a:pos x="19" y="37"/>
                  </a:cxn>
                  <a:cxn ang="0">
                    <a:pos x="23" y="22"/>
                  </a:cxn>
                  <a:cxn ang="0">
                    <a:pos x="29" y="0"/>
                  </a:cxn>
                </a:cxnLst>
                <a:rect l="0" t="0" r="r" b="b"/>
                <a:pathLst>
                  <a:path w="29" h="77">
                    <a:moveTo>
                      <a:pt x="29" y="0"/>
                    </a:moveTo>
                    <a:lnTo>
                      <a:pt x="23" y="0"/>
                    </a:lnTo>
                    <a:lnTo>
                      <a:pt x="16" y="4"/>
                    </a:lnTo>
                    <a:lnTo>
                      <a:pt x="9" y="9"/>
                    </a:lnTo>
                    <a:lnTo>
                      <a:pt x="4" y="19"/>
                    </a:lnTo>
                    <a:lnTo>
                      <a:pt x="1" y="30"/>
                    </a:lnTo>
                    <a:lnTo>
                      <a:pt x="0" y="44"/>
                    </a:lnTo>
                    <a:lnTo>
                      <a:pt x="3" y="60"/>
                    </a:lnTo>
                    <a:lnTo>
                      <a:pt x="11" y="77"/>
                    </a:lnTo>
                    <a:lnTo>
                      <a:pt x="15" y="53"/>
                    </a:lnTo>
                    <a:lnTo>
                      <a:pt x="19" y="37"/>
                    </a:lnTo>
                    <a:lnTo>
                      <a:pt x="23" y="22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grpSp>
            <p:nvGrpSpPr>
              <p:cNvPr id="1067" name="Group 15"/>
              <p:cNvGrpSpPr>
                <a:grpSpLocks/>
              </p:cNvGrpSpPr>
              <p:nvPr userDrawn="1"/>
            </p:nvGrpSpPr>
            <p:grpSpPr bwMode="auto">
              <a:xfrm rot="10886446" flipH="1">
                <a:off x="335" y="3251"/>
                <a:ext cx="608" cy="369"/>
                <a:chOff x="-366" y="1704"/>
                <a:chExt cx="608" cy="369"/>
              </a:xfrm>
            </p:grpSpPr>
            <p:sp>
              <p:nvSpPr>
                <p:cNvPr id="146448" name="Freeform 16"/>
                <p:cNvSpPr>
                  <a:spLocks/>
                </p:cNvSpPr>
                <p:nvPr userDrawn="1"/>
              </p:nvSpPr>
              <p:spPr bwMode="ltGray">
                <a:xfrm rot="4200091">
                  <a:off x="-243" y="1807"/>
                  <a:ext cx="143" cy="390"/>
                </a:xfrm>
                <a:custGeom>
                  <a:avLst/>
                  <a:gdLst/>
                  <a:ahLst/>
                  <a:cxnLst>
                    <a:cxn ang="0">
                      <a:pos x="12" y="44"/>
                    </a:cxn>
                    <a:cxn ang="0">
                      <a:pos x="6" y="72"/>
                    </a:cxn>
                    <a:cxn ang="0">
                      <a:pos x="3" y="99"/>
                    </a:cxn>
                    <a:cxn ang="0">
                      <a:pos x="0" y="125"/>
                    </a:cxn>
                    <a:cxn ang="0">
                      <a:pos x="0" y="151"/>
                    </a:cxn>
                    <a:cxn ang="0">
                      <a:pos x="3" y="180"/>
                    </a:cxn>
                    <a:cxn ang="0">
                      <a:pos x="7" y="211"/>
                    </a:cxn>
                    <a:cxn ang="0">
                      <a:pos x="16" y="247"/>
                    </a:cxn>
                    <a:cxn ang="0">
                      <a:pos x="29" y="287"/>
                    </a:cxn>
                    <a:cxn ang="0">
                      <a:pos x="43" y="325"/>
                    </a:cxn>
                    <a:cxn ang="0">
                      <a:pos x="61" y="364"/>
                    </a:cxn>
                    <a:cxn ang="0">
                      <a:pos x="83" y="406"/>
                    </a:cxn>
                    <a:cxn ang="0">
                      <a:pos x="106" y="446"/>
                    </a:cxn>
                    <a:cxn ang="0">
                      <a:pos x="132" y="483"/>
                    </a:cxn>
                    <a:cxn ang="0">
                      <a:pos x="157" y="516"/>
                    </a:cxn>
                    <a:cxn ang="0">
                      <a:pos x="182" y="544"/>
                    </a:cxn>
                    <a:cxn ang="0">
                      <a:pos x="207" y="564"/>
                    </a:cxn>
                    <a:cxn ang="0">
                      <a:pos x="160" y="501"/>
                    </a:cxn>
                    <a:cxn ang="0">
                      <a:pos x="127" y="448"/>
                    </a:cxn>
                    <a:cxn ang="0">
                      <a:pos x="103" y="405"/>
                    </a:cxn>
                    <a:cxn ang="0">
                      <a:pos x="87" y="368"/>
                    </a:cxn>
                    <a:cxn ang="0">
                      <a:pos x="75" y="337"/>
                    </a:cxn>
                    <a:cxn ang="0">
                      <a:pos x="68" y="309"/>
                    </a:cxn>
                    <a:cxn ang="0">
                      <a:pos x="63" y="285"/>
                    </a:cxn>
                    <a:cxn ang="0">
                      <a:pos x="56" y="261"/>
                    </a:cxn>
                    <a:cxn ang="0">
                      <a:pos x="44" y="205"/>
                    </a:cxn>
                    <a:cxn ang="0">
                      <a:pos x="41" y="140"/>
                    </a:cxn>
                    <a:cxn ang="0">
                      <a:pos x="43" y="68"/>
                    </a:cxn>
                    <a:cxn ang="0">
                      <a:pos x="50" y="0"/>
                    </a:cxn>
                    <a:cxn ang="0">
                      <a:pos x="12" y="44"/>
                    </a:cxn>
                  </a:cxnLst>
                  <a:rect l="0" t="0" r="r" b="b"/>
                  <a:pathLst>
                    <a:path w="207" h="564">
                      <a:moveTo>
                        <a:pt x="12" y="44"/>
                      </a:moveTo>
                      <a:lnTo>
                        <a:pt x="6" y="72"/>
                      </a:lnTo>
                      <a:lnTo>
                        <a:pt x="3" y="99"/>
                      </a:lnTo>
                      <a:lnTo>
                        <a:pt x="0" y="125"/>
                      </a:lnTo>
                      <a:lnTo>
                        <a:pt x="0" y="151"/>
                      </a:lnTo>
                      <a:lnTo>
                        <a:pt x="3" y="180"/>
                      </a:lnTo>
                      <a:lnTo>
                        <a:pt x="7" y="211"/>
                      </a:lnTo>
                      <a:lnTo>
                        <a:pt x="16" y="247"/>
                      </a:lnTo>
                      <a:lnTo>
                        <a:pt x="29" y="287"/>
                      </a:lnTo>
                      <a:lnTo>
                        <a:pt x="43" y="325"/>
                      </a:lnTo>
                      <a:lnTo>
                        <a:pt x="61" y="364"/>
                      </a:lnTo>
                      <a:lnTo>
                        <a:pt x="83" y="406"/>
                      </a:lnTo>
                      <a:lnTo>
                        <a:pt x="106" y="446"/>
                      </a:lnTo>
                      <a:lnTo>
                        <a:pt x="132" y="483"/>
                      </a:lnTo>
                      <a:lnTo>
                        <a:pt x="157" y="516"/>
                      </a:lnTo>
                      <a:lnTo>
                        <a:pt x="182" y="544"/>
                      </a:lnTo>
                      <a:lnTo>
                        <a:pt x="207" y="564"/>
                      </a:lnTo>
                      <a:lnTo>
                        <a:pt x="160" y="501"/>
                      </a:lnTo>
                      <a:lnTo>
                        <a:pt x="127" y="448"/>
                      </a:lnTo>
                      <a:lnTo>
                        <a:pt x="103" y="405"/>
                      </a:lnTo>
                      <a:lnTo>
                        <a:pt x="87" y="368"/>
                      </a:lnTo>
                      <a:lnTo>
                        <a:pt x="75" y="337"/>
                      </a:lnTo>
                      <a:lnTo>
                        <a:pt x="68" y="309"/>
                      </a:lnTo>
                      <a:lnTo>
                        <a:pt x="63" y="285"/>
                      </a:lnTo>
                      <a:lnTo>
                        <a:pt x="56" y="261"/>
                      </a:lnTo>
                      <a:lnTo>
                        <a:pt x="44" y="205"/>
                      </a:lnTo>
                      <a:lnTo>
                        <a:pt x="41" y="140"/>
                      </a:lnTo>
                      <a:lnTo>
                        <a:pt x="43" y="68"/>
                      </a:lnTo>
                      <a:lnTo>
                        <a:pt x="50" y="0"/>
                      </a:lnTo>
                      <a:lnTo>
                        <a:pt x="12" y="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46449" name="Freeform 17"/>
                <p:cNvSpPr>
                  <a:spLocks/>
                </p:cNvSpPr>
                <p:nvPr userDrawn="1"/>
              </p:nvSpPr>
              <p:spPr bwMode="ltGray">
                <a:xfrm rot="4200091">
                  <a:off x="124" y="1761"/>
                  <a:ext cx="33" cy="160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14" y="55"/>
                    </a:cxn>
                    <a:cxn ang="0">
                      <a:pos x="22" y="101"/>
                    </a:cxn>
                    <a:cxn ang="0">
                      <a:pos x="24" y="159"/>
                    </a:cxn>
                    <a:cxn ang="0">
                      <a:pos x="19" y="232"/>
                    </a:cxn>
                    <a:cxn ang="0">
                      <a:pos x="45" y="217"/>
                    </a:cxn>
                    <a:cxn ang="0">
                      <a:pos x="47" y="178"/>
                    </a:cxn>
                    <a:cxn ang="0">
                      <a:pos x="47" y="140"/>
                    </a:cxn>
                    <a:cxn ang="0">
                      <a:pos x="45" y="103"/>
                    </a:cxn>
                    <a:cxn ang="0">
                      <a:pos x="41" y="71"/>
                    </a:cxn>
                    <a:cxn ang="0">
                      <a:pos x="36" y="52"/>
                    </a:cxn>
                    <a:cxn ang="0">
                      <a:pos x="29" y="34"/>
                    </a:cxn>
                    <a:cxn ang="0">
                      <a:pos x="22" y="17"/>
                    </a:cxn>
                    <a:cxn ang="0">
                      <a:pos x="13" y="0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47" h="232">
                      <a:moveTo>
                        <a:pt x="0" y="19"/>
                      </a:moveTo>
                      <a:lnTo>
                        <a:pt x="14" y="55"/>
                      </a:lnTo>
                      <a:lnTo>
                        <a:pt x="22" y="101"/>
                      </a:lnTo>
                      <a:lnTo>
                        <a:pt x="24" y="159"/>
                      </a:lnTo>
                      <a:lnTo>
                        <a:pt x="19" y="232"/>
                      </a:lnTo>
                      <a:lnTo>
                        <a:pt x="45" y="217"/>
                      </a:lnTo>
                      <a:lnTo>
                        <a:pt x="47" y="178"/>
                      </a:lnTo>
                      <a:lnTo>
                        <a:pt x="47" y="140"/>
                      </a:lnTo>
                      <a:lnTo>
                        <a:pt x="45" y="103"/>
                      </a:lnTo>
                      <a:lnTo>
                        <a:pt x="41" y="71"/>
                      </a:lnTo>
                      <a:lnTo>
                        <a:pt x="36" y="52"/>
                      </a:lnTo>
                      <a:lnTo>
                        <a:pt x="29" y="34"/>
                      </a:lnTo>
                      <a:lnTo>
                        <a:pt x="22" y="17"/>
                      </a:lnTo>
                      <a:lnTo>
                        <a:pt x="13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46450" name="Freeform 18"/>
                <p:cNvSpPr>
                  <a:spLocks/>
                </p:cNvSpPr>
                <p:nvPr userDrawn="1"/>
              </p:nvSpPr>
              <p:spPr bwMode="ltGray">
                <a:xfrm rot="4200091">
                  <a:off x="196" y="1721"/>
                  <a:ext cx="60" cy="27"/>
                </a:xfrm>
                <a:custGeom>
                  <a:avLst/>
                  <a:gdLst/>
                  <a:ahLst/>
                  <a:cxnLst>
                    <a:cxn ang="0">
                      <a:pos x="87" y="22"/>
                    </a:cxn>
                    <a:cxn ang="0">
                      <a:pos x="77" y="17"/>
                    </a:cxn>
                    <a:cxn ang="0">
                      <a:pos x="68" y="12"/>
                    </a:cxn>
                    <a:cxn ang="0">
                      <a:pos x="58" y="7"/>
                    </a:cxn>
                    <a:cxn ang="0">
                      <a:pos x="47" y="5"/>
                    </a:cxn>
                    <a:cxn ang="0">
                      <a:pos x="37" y="3"/>
                    </a:cxn>
                    <a:cxn ang="0">
                      <a:pos x="26" y="2"/>
                    </a:cxn>
                    <a:cxn ang="0">
                      <a:pos x="13" y="0"/>
                    </a:cxn>
                    <a:cxn ang="0">
                      <a:pos x="0" y="2"/>
                    </a:cxn>
                    <a:cxn ang="0">
                      <a:pos x="6" y="6"/>
                    </a:cxn>
                    <a:cxn ang="0">
                      <a:pos x="14" y="10"/>
                    </a:cxn>
                    <a:cxn ang="0">
                      <a:pos x="22" y="14"/>
                    </a:cxn>
                    <a:cxn ang="0">
                      <a:pos x="33" y="18"/>
                    </a:cxn>
                    <a:cxn ang="0">
                      <a:pos x="42" y="22"/>
                    </a:cxn>
                    <a:cxn ang="0">
                      <a:pos x="52" y="27"/>
                    </a:cxn>
                    <a:cxn ang="0">
                      <a:pos x="64" y="33"/>
                    </a:cxn>
                    <a:cxn ang="0">
                      <a:pos x="74" y="40"/>
                    </a:cxn>
                    <a:cxn ang="0">
                      <a:pos x="87" y="22"/>
                    </a:cxn>
                  </a:cxnLst>
                  <a:rect l="0" t="0" r="r" b="b"/>
                  <a:pathLst>
                    <a:path w="87" h="40">
                      <a:moveTo>
                        <a:pt x="87" y="22"/>
                      </a:moveTo>
                      <a:lnTo>
                        <a:pt x="77" y="17"/>
                      </a:lnTo>
                      <a:lnTo>
                        <a:pt x="68" y="12"/>
                      </a:lnTo>
                      <a:lnTo>
                        <a:pt x="58" y="7"/>
                      </a:lnTo>
                      <a:lnTo>
                        <a:pt x="47" y="5"/>
                      </a:lnTo>
                      <a:lnTo>
                        <a:pt x="37" y="3"/>
                      </a:lnTo>
                      <a:lnTo>
                        <a:pt x="26" y="2"/>
                      </a:lnTo>
                      <a:lnTo>
                        <a:pt x="13" y="0"/>
                      </a:lnTo>
                      <a:lnTo>
                        <a:pt x="0" y="2"/>
                      </a:lnTo>
                      <a:lnTo>
                        <a:pt x="6" y="6"/>
                      </a:lnTo>
                      <a:lnTo>
                        <a:pt x="14" y="10"/>
                      </a:lnTo>
                      <a:lnTo>
                        <a:pt x="22" y="14"/>
                      </a:lnTo>
                      <a:lnTo>
                        <a:pt x="33" y="18"/>
                      </a:lnTo>
                      <a:lnTo>
                        <a:pt x="42" y="22"/>
                      </a:lnTo>
                      <a:lnTo>
                        <a:pt x="52" y="27"/>
                      </a:lnTo>
                      <a:lnTo>
                        <a:pt x="64" y="33"/>
                      </a:lnTo>
                      <a:lnTo>
                        <a:pt x="74" y="40"/>
                      </a:lnTo>
                      <a:lnTo>
                        <a:pt x="87" y="22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</p:grpSp>
        <p:grpSp>
          <p:nvGrpSpPr>
            <p:cNvPr id="1036" name="Group 19"/>
            <p:cNvGrpSpPr>
              <a:grpSpLocks/>
            </p:cNvGrpSpPr>
            <p:nvPr/>
          </p:nvGrpSpPr>
          <p:grpSpPr bwMode="auto">
            <a:xfrm rot="6248562">
              <a:off x="343" y="3854"/>
              <a:ext cx="392" cy="424"/>
              <a:chOff x="1727" y="866"/>
              <a:chExt cx="129" cy="157"/>
            </a:xfrm>
          </p:grpSpPr>
          <p:sp>
            <p:nvSpPr>
              <p:cNvPr id="146452" name="Freeform 20"/>
              <p:cNvSpPr>
                <a:spLocks/>
              </p:cNvSpPr>
              <p:nvPr userDrawn="1"/>
            </p:nvSpPr>
            <p:spPr bwMode="ltGray">
              <a:xfrm>
                <a:off x="1727" y="868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6453" name="Freeform 21"/>
              <p:cNvSpPr>
                <a:spLocks/>
              </p:cNvSpPr>
              <p:nvPr userDrawn="1"/>
            </p:nvSpPr>
            <p:spPr bwMode="ltGray">
              <a:xfrm>
                <a:off x="1786" y="896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6454" name="Freeform 2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037" name="Group 23"/>
            <p:cNvGrpSpPr>
              <a:grpSpLocks/>
            </p:cNvGrpSpPr>
            <p:nvPr/>
          </p:nvGrpSpPr>
          <p:grpSpPr bwMode="auto">
            <a:xfrm rot="5003157">
              <a:off x="249" y="1102"/>
              <a:ext cx="412" cy="500"/>
              <a:chOff x="1727" y="866"/>
              <a:chExt cx="129" cy="157"/>
            </a:xfrm>
          </p:grpSpPr>
          <p:sp>
            <p:nvSpPr>
              <p:cNvPr id="146456" name="Freeform 2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6457" name="Freeform 2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6458" name="Freeform 2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038" name="Group 27"/>
            <p:cNvGrpSpPr>
              <a:grpSpLocks/>
            </p:cNvGrpSpPr>
            <p:nvPr/>
          </p:nvGrpSpPr>
          <p:grpSpPr bwMode="auto">
            <a:xfrm>
              <a:off x="815" y="0"/>
              <a:ext cx="345" cy="367"/>
              <a:chOff x="1727" y="866"/>
              <a:chExt cx="129" cy="157"/>
            </a:xfrm>
          </p:grpSpPr>
          <p:sp>
            <p:nvSpPr>
              <p:cNvPr id="146460" name="Freeform 2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6461" name="Freeform 2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6462" name="Freeform 3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146463" name="Freeform 31"/>
            <p:cNvSpPr>
              <a:spLocks/>
            </p:cNvSpPr>
            <p:nvPr/>
          </p:nvSpPr>
          <p:spPr bwMode="ltGray">
            <a:xfrm>
              <a:off x="87" y="94"/>
              <a:ext cx="699" cy="756"/>
            </a:xfrm>
            <a:custGeom>
              <a:avLst/>
              <a:gdLst/>
              <a:ahLst/>
              <a:cxnLst>
                <a:cxn ang="0">
                  <a:pos x="1" y="392"/>
                </a:cxn>
                <a:cxn ang="0">
                  <a:pos x="3" y="252"/>
                </a:cxn>
                <a:cxn ang="0">
                  <a:pos x="21" y="210"/>
                </a:cxn>
                <a:cxn ang="0">
                  <a:pos x="29" y="182"/>
                </a:cxn>
                <a:cxn ang="0">
                  <a:pos x="39" y="154"/>
                </a:cxn>
                <a:cxn ang="0">
                  <a:pos x="51" y="138"/>
                </a:cxn>
                <a:cxn ang="0">
                  <a:pos x="111" y="74"/>
                </a:cxn>
                <a:cxn ang="0">
                  <a:pos x="169" y="30"/>
                </a:cxn>
                <a:cxn ang="0">
                  <a:pos x="225" y="10"/>
                </a:cxn>
                <a:cxn ang="0">
                  <a:pos x="249" y="4"/>
                </a:cxn>
                <a:cxn ang="0">
                  <a:pos x="265" y="0"/>
                </a:cxn>
                <a:cxn ang="0">
                  <a:pos x="357" y="2"/>
                </a:cxn>
                <a:cxn ang="0">
                  <a:pos x="385" y="6"/>
                </a:cxn>
                <a:cxn ang="0">
                  <a:pos x="489" y="40"/>
                </a:cxn>
                <a:cxn ang="0">
                  <a:pos x="619" y="128"/>
                </a:cxn>
                <a:cxn ang="0">
                  <a:pos x="653" y="178"/>
                </a:cxn>
                <a:cxn ang="0">
                  <a:pos x="693" y="322"/>
                </a:cxn>
                <a:cxn ang="0">
                  <a:pos x="687" y="434"/>
                </a:cxn>
                <a:cxn ang="0">
                  <a:pos x="665" y="538"/>
                </a:cxn>
                <a:cxn ang="0">
                  <a:pos x="639" y="564"/>
                </a:cxn>
                <a:cxn ang="0">
                  <a:pos x="631" y="580"/>
                </a:cxn>
                <a:cxn ang="0">
                  <a:pos x="607" y="588"/>
                </a:cxn>
                <a:cxn ang="0">
                  <a:pos x="473" y="664"/>
                </a:cxn>
                <a:cxn ang="0">
                  <a:pos x="449" y="678"/>
                </a:cxn>
                <a:cxn ang="0">
                  <a:pos x="405" y="684"/>
                </a:cxn>
                <a:cxn ang="0">
                  <a:pos x="375" y="690"/>
                </a:cxn>
                <a:cxn ang="0">
                  <a:pos x="267" y="684"/>
                </a:cxn>
                <a:cxn ang="0">
                  <a:pos x="259" y="722"/>
                </a:cxn>
                <a:cxn ang="0">
                  <a:pos x="241" y="756"/>
                </a:cxn>
                <a:cxn ang="0">
                  <a:pos x="185" y="728"/>
                </a:cxn>
                <a:cxn ang="0">
                  <a:pos x="163" y="720"/>
                </a:cxn>
                <a:cxn ang="0">
                  <a:pos x="151" y="716"/>
                </a:cxn>
                <a:cxn ang="0">
                  <a:pos x="195" y="674"/>
                </a:cxn>
                <a:cxn ang="0">
                  <a:pos x="211" y="644"/>
                </a:cxn>
                <a:cxn ang="0">
                  <a:pos x="209" y="626"/>
                </a:cxn>
                <a:cxn ang="0">
                  <a:pos x="195" y="620"/>
                </a:cxn>
                <a:cxn ang="0">
                  <a:pos x="165" y="596"/>
                </a:cxn>
                <a:cxn ang="0">
                  <a:pos x="99" y="534"/>
                </a:cxn>
                <a:cxn ang="0">
                  <a:pos x="61" y="506"/>
                </a:cxn>
                <a:cxn ang="0">
                  <a:pos x="23" y="470"/>
                </a:cxn>
                <a:cxn ang="0">
                  <a:pos x="7" y="434"/>
                </a:cxn>
                <a:cxn ang="0">
                  <a:pos x="5" y="396"/>
                </a:cxn>
                <a:cxn ang="0">
                  <a:pos x="1" y="392"/>
                </a:cxn>
              </a:cxnLst>
              <a:rect l="0" t="0" r="r" b="b"/>
              <a:pathLst>
                <a:path w="699" h="756">
                  <a:moveTo>
                    <a:pt x="1" y="392"/>
                  </a:moveTo>
                  <a:cubicBezTo>
                    <a:pt x="2" y="345"/>
                    <a:pt x="2" y="299"/>
                    <a:pt x="3" y="252"/>
                  </a:cubicBezTo>
                  <a:cubicBezTo>
                    <a:pt x="3" y="238"/>
                    <a:pt x="16" y="224"/>
                    <a:pt x="21" y="210"/>
                  </a:cubicBezTo>
                  <a:cubicBezTo>
                    <a:pt x="24" y="202"/>
                    <a:pt x="29" y="182"/>
                    <a:pt x="29" y="182"/>
                  </a:cubicBezTo>
                  <a:cubicBezTo>
                    <a:pt x="32" y="173"/>
                    <a:pt x="34" y="163"/>
                    <a:pt x="39" y="154"/>
                  </a:cubicBezTo>
                  <a:cubicBezTo>
                    <a:pt x="42" y="148"/>
                    <a:pt x="51" y="138"/>
                    <a:pt x="51" y="138"/>
                  </a:cubicBezTo>
                  <a:cubicBezTo>
                    <a:pt x="58" y="116"/>
                    <a:pt x="88" y="82"/>
                    <a:pt x="111" y="74"/>
                  </a:cubicBezTo>
                  <a:cubicBezTo>
                    <a:pt x="128" y="61"/>
                    <a:pt x="149" y="37"/>
                    <a:pt x="169" y="30"/>
                  </a:cubicBezTo>
                  <a:cubicBezTo>
                    <a:pt x="182" y="17"/>
                    <a:pt x="207" y="15"/>
                    <a:pt x="225" y="10"/>
                  </a:cubicBezTo>
                  <a:cubicBezTo>
                    <a:pt x="233" y="8"/>
                    <a:pt x="241" y="6"/>
                    <a:pt x="249" y="4"/>
                  </a:cubicBezTo>
                  <a:cubicBezTo>
                    <a:pt x="254" y="3"/>
                    <a:pt x="265" y="0"/>
                    <a:pt x="265" y="0"/>
                  </a:cubicBezTo>
                  <a:cubicBezTo>
                    <a:pt x="296" y="1"/>
                    <a:pt x="326" y="0"/>
                    <a:pt x="357" y="2"/>
                  </a:cubicBezTo>
                  <a:cubicBezTo>
                    <a:pt x="366" y="2"/>
                    <a:pt x="385" y="6"/>
                    <a:pt x="385" y="6"/>
                  </a:cubicBezTo>
                  <a:cubicBezTo>
                    <a:pt x="417" y="17"/>
                    <a:pt x="463" y="14"/>
                    <a:pt x="489" y="40"/>
                  </a:cubicBezTo>
                  <a:cubicBezTo>
                    <a:pt x="528" y="60"/>
                    <a:pt x="592" y="105"/>
                    <a:pt x="619" y="128"/>
                  </a:cubicBezTo>
                  <a:cubicBezTo>
                    <a:pt x="635" y="134"/>
                    <a:pt x="643" y="164"/>
                    <a:pt x="653" y="178"/>
                  </a:cubicBezTo>
                  <a:cubicBezTo>
                    <a:pt x="667" y="234"/>
                    <a:pt x="687" y="265"/>
                    <a:pt x="693" y="322"/>
                  </a:cubicBezTo>
                  <a:cubicBezTo>
                    <a:pt x="699" y="365"/>
                    <a:pt x="692" y="398"/>
                    <a:pt x="687" y="434"/>
                  </a:cubicBezTo>
                  <a:cubicBezTo>
                    <a:pt x="686" y="469"/>
                    <a:pt x="691" y="510"/>
                    <a:pt x="665" y="538"/>
                  </a:cubicBezTo>
                  <a:cubicBezTo>
                    <a:pt x="657" y="547"/>
                    <a:pt x="644" y="553"/>
                    <a:pt x="639" y="564"/>
                  </a:cubicBezTo>
                  <a:cubicBezTo>
                    <a:pt x="636" y="569"/>
                    <a:pt x="636" y="576"/>
                    <a:pt x="631" y="580"/>
                  </a:cubicBezTo>
                  <a:cubicBezTo>
                    <a:pt x="624" y="585"/>
                    <a:pt x="607" y="588"/>
                    <a:pt x="607" y="588"/>
                  </a:cubicBezTo>
                  <a:cubicBezTo>
                    <a:pt x="581" y="602"/>
                    <a:pt x="499" y="649"/>
                    <a:pt x="473" y="664"/>
                  </a:cubicBezTo>
                  <a:cubicBezTo>
                    <a:pt x="465" y="666"/>
                    <a:pt x="449" y="678"/>
                    <a:pt x="449" y="678"/>
                  </a:cubicBezTo>
                  <a:cubicBezTo>
                    <a:pt x="438" y="685"/>
                    <a:pt x="417" y="679"/>
                    <a:pt x="405" y="684"/>
                  </a:cubicBezTo>
                  <a:cubicBezTo>
                    <a:pt x="396" y="687"/>
                    <a:pt x="385" y="688"/>
                    <a:pt x="375" y="690"/>
                  </a:cubicBezTo>
                  <a:cubicBezTo>
                    <a:pt x="328" y="689"/>
                    <a:pt x="307" y="687"/>
                    <a:pt x="267" y="684"/>
                  </a:cubicBezTo>
                  <a:cubicBezTo>
                    <a:pt x="249" y="690"/>
                    <a:pt x="264" y="683"/>
                    <a:pt x="259" y="722"/>
                  </a:cubicBezTo>
                  <a:cubicBezTo>
                    <a:pt x="258" y="733"/>
                    <a:pt x="250" y="750"/>
                    <a:pt x="241" y="756"/>
                  </a:cubicBezTo>
                  <a:cubicBezTo>
                    <a:pt x="218" y="752"/>
                    <a:pt x="207" y="735"/>
                    <a:pt x="185" y="728"/>
                  </a:cubicBezTo>
                  <a:cubicBezTo>
                    <a:pt x="176" y="725"/>
                    <a:pt x="171" y="724"/>
                    <a:pt x="163" y="720"/>
                  </a:cubicBezTo>
                  <a:cubicBezTo>
                    <a:pt x="159" y="718"/>
                    <a:pt x="151" y="716"/>
                    <a:pt x="151" y="716"/>
                  </a:cubicBezTo>
                  <a:cubicBezTo>
                    <a:pt x="157" y="695"/>
                    <a:pt x="180" y="689"/>
                    <a:pt x="195" y="674"/>
                  </a:cubicBezTo>
                  <a:cubicBezTo>
                    <a:pt x="198" y="665"/>
                    <a:pt x="205" y="652"/>
                    <a:pt x="211" y="644"/>
                  </a:cubicBezTo>
                  <a:cubicBezTo>
                    <a:pt x="210" y="638"/>
                    <a:pt x="212" y="631"/>
                    <a:pt x="209" y="626"/>
                  </a:cubicBezTo>
                  <a:cubicBezTo>
                    <a:pt x="207" y="621"/>
                    <a:pt x="199" y="623"/>
                    <a:pt x="195" y="620"/>
                  </a:cubicBezTo>
                  <a:cubicBezTo>
                    <a:pt x="185" y="612"/>
                    <a:pt x="173" y="606"/>
                    <a:pt x="165" y="596"/>
                  </a:cubicBezTo>
                  <a:cubicBezTo>
                    <a:pt x="146" y="573"/>
                    <a:pt x="123" y="552"/>
                    <a:pt x="99" y="534"/>
                  </a:cubicBezTo>
                  <a:cubicBezTo>
                    <a:pt x="87" y="525"/>
                    <a:pt x="72" y="517"/>
                    <a:pt x="61" y="506"/>
                  </a:cubicBezTo>
                  <a:cubicBezTo>
                    <a:pt x="49" y="494"/>
                    <a:pt x="37" y="480"/>
                    <a:pt x="23" y="470"/>
                  </a:cubicBezTo>
                  <a:cubicBezTo>
                    <a:pt x="13" y="456"/>
                    <a:pt x="10" y="451"/>
                    <a:pt x="7" y="434"/>
                  </a:cubicBezTo>
                  <a:cubicBezTo>
                    <a:pt x="6" y="421"/>
                    <a:pt x="7" y="408"/>
                    <a:pt x="5" y="396"/>
                  </a:cubicBezTo>
                  <a:cubicBezTo>
                    <a:pt x="5" y="394"/>
                    <a:pt x="0" y="391"/>
                    <a:pt x="1" y="392"/>
                  </a:cubicBezTo>
                  <a:close/>
                </a:path>
              </a:pathLst>
            </a:custGeom>
            <a:solidFill>
              <a:schemeClr val="accent1">
                <a:alpha val="5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6464" name="Freeform 32"/>
            <p:cNvSpPr>
              <a:spLocks/>
            </p:cNvSpPr>
            <p:nvPr/>
          </p:nvSpPr>
          <p:spPr bwMode="ltGray">
            <a:xfrm rot="828663">
              <a:off x="242" y="3404"/>
              <a:ext cx="132" cy="16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18" y="5"/>
                </a:cxn>
                <a:cxn ang="0">
                  <a:pos x="37" y="12"/>
                </a:cxn>
                <a:cxn ang="0">
                  <a:pos x="58" y="24"/>
                </a:cxn>
                <a:cxn ang="0">
                  <a:pos x="78" y="44"/>
                </a:cxn>
                <a:cxn ang="0">
                  <a:pos x="96" y="71"/>
                </a:cxn>
                <a:cxn ang="0">
                  <a:pos x="107" y="108"/>
                </a:cxn>
                <a:cxn ang="0">
                  <a:pos x="109" y="156"/>
                </a:cxn>
                <a:cxn ang="0">
                  <a:pos x="105" y="156"/>
                </a:cxn>
                <a:cxn ang="0">
                  <a:pos x="99" y="156"/>
                </a:cxn>
                <a:cxn ang="0">
                  <a:pos x="93" y="156"/>
                </a:cxn>
                <a:cxn ang="0">
                  <a:pos x="87" y="154"/>
                </a:cxn>
                <a:cxn ang="0">
                  <a:pos x="81" y="153"/>
                </a:cxn>
                <a:cxn ang="0">
                  <a:pos x="74" y="150"/>
                </a:cxn>
                <a:cxn ang="0">
                  <a:pos x="66" y="145"/>
                </a:cxn>
                <a:cxn ang="0">
                  <a:pos x="58" y="139"/>
                </a:cxn>
                <a:cxn ang="0">
                  <a:pos x="53" y="126"/>
                </a:cxn>
                <a:cxn ang="0">
                  <a:pos x="53" y="111"/>
                </a:cxn>
                <a:cxn ang="0">
                  <a:pos x="56" y="96"/>
                </a:cxn>
                <a:cxn ang="0">
                  <a:pos x="59" y="80"/>
                </a:cxn>
                <a:cxn ang="0">
                  <a:pos x="56" y="62"/>
                </a:cxn>
                <a:cxn ang="0">
                  <a:pos x="48" y="43"/>
                </a:cxn>
                <a:cxn ang="0">
                  <a:pos x="31" y="23"/>
                </a:cxn>
                <a:cxn ang="0">
                  <a:pos x="0" y="0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6465" name="Freeform 33"/>
            <p:cNvSpPr>
              <a:spLocks/>
            </p:cNvSpPr>
            <p:nvPr/>
          </p:nvSpPr>
          <p:spPr bwMode="ltGray">
            <a:xfrm rot="828663">
              <a:off x="266" y="3592"/>
              <a:ext cx="66" cy="4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6" y="3"/>
                </a:cxn>
                <a:cxn ang="0">
                  <a:pos x="13" y="8"/>
                </a:cxn>
                <a:cxn ang="0">
                  <a:pos x="21" y="12"/>
                </a:cxn>
                <a:cxn ang="0">
                  <a:pos x="29" y="15"/>
                </a:cxn>
                <a:cxn ang="0">
                  <a:pos x="38" y="17"/>
                </a:cxn>
                <a:cxn ang="0">
                  <a:pos x="46" y="18"/>
                </a:cxn>
                <a:cxn ang="0">
                  <a:pos x="54" y="16"/>
                </a:cxn>
                <a:cxn ang="0">
                  <a:pos x="53" y="25"/>
                </a:cxn>
                <a:cxn ang="0">
                  <a:pos x="50" y="33"/>
                </a:cxn>
                <a:cxn ang="0">
                  <a:pos x="44" y="38"/>
                </a:cxn>
                <a:cxn ang="0">
                  <a:pos x="37" y="40"/>
                </a:cxn>
                <a:cxn ang="0">
                  <a:pos x="28" y="39"/>
                </a:cxn>
                <a:cxn ang="0">
                  <a:pos x="19" y="32"/>
                </a:cxn>
                <a:cxn ang="0">
                  <a:pos x="10" y="20"/>
                </a:cxn>
                <a:cxn ang="0">
                  <a:pos x="0" y="0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6466" name="Freeform 34"/>
            <p:cNvSpPr>
              <a:spLocks/>
            </p:cNvSpPr>
            <p:nvPr/>
          </p:nvSpPr>
          <p:spPr bwMode="ltGray">
            <a:xfrm>
              <a:off x="11" y="4110"/>
              <a:ext cx="118" cy="20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8"/>
                </a:cxn>
                <a:cxn ang="0">
                  <a:pos x="15" y="19"/>
                </a:cxn>
                <a:cxn ang="0">
                  <a:pos x="26" y="33"/>
                </a:cxn>
                <a:cxn ang="0">
                  <a:pos x="38" y="51"/>
                </a:cxn>
                <a:cxn ang="0">
                  <a:pos x="54" y="72"/>
                </a:cxn>
                <a:cxn ang="0">
                  <a:pos x="67" y="94"/>
                </a:cxn>
                <a:cxn ang="0">
                  <a:pos x="79" y="119"/>
                </a:cxn>
                <a:cxn ang="0">
                  <a:pos x="87" y="146"/>
                </a:cxn>
                <a:cxn ang="0">
                  <a:pos x="94" y="175"/>
                </a:cxn>
                <a:cxn ang="0">
                  <a:pos x="91" y="209"/>
                </a:cxn>
                <a:cxn ang="0">
                  <a:pos x="118" y="209"/>
                </a:cxn>
                <a:cxn ang="0">
                  <a:pos x="117" y="177"/>
                </a:cxn>
                <a:cxn ang="0">
                  <a:pos x="104" y="119"/>
                </a:cxn>
                <a:cxn ang="0">
                  <a:pos x="82" y="69"/>
                </a:cxn>
                <a:cxn ang="0">
                  <a:pos x="47" y="27"/>
                </a:cxn>
                <a:cxn ang="0">
                  <a:pos x="0" y="0"/>
                </a:cxn>
              </a:cxnLst>
              <a:rect l="0" t="0" r="r" b="b"/>
              <a:pathLst>
                <a:path w="118" h="209">
                  <a:moveTo>
                    <a:pt x="0" y="0"/>
                  </a:moveTo>
                  <a:lnTo>
                    <a:pt x="6" y="8"/>
                  </a:lnTo>
                  <a:lnTo>
                    <a:pt x="15" y="19"/>
                  </a:lnTo>
                  <a:lnTo>
                    <a:pt x="26" y="33"/>
                  </a:lnTo>
                  <a:lnTo>
                    <a:pt x="38" y="51"/>
                  </a:lnTo>
                  <a:lnTo>
                    <a:pt x="54" y="72"/>
                  </a:lnTo>
                  <a:lnTo>
                    <a:pt x="67" y="94"/>
                  </a:lnTo>
                  <a:lnTo>
                    <a:pt x="79" y="119"/>
                  </a:lnTo>
                  <a:lnTo>
                    <a:pt x="87" y="146"/>
                  </a:lnTo>
                  <a:lnTo>
                    <a:pt x="94" y="175"/>
                  </a:lnTo>
                  <a:lnTo>
                    <a:pt x="91" y="209"/>
                  </a:lnTo>
                  <a:lnTo>
                    <a:pt x="118" y="209"/>
                  </a:lnTo>
                  <a:lnTo>
                    <a:pt x="117" y="177"/>
                  </a:lnTo>
                  <a:lnTo>
                    <a:pt x="104" y="119"/>
                  </a:lnTo>
                  <a:lnTo>
                    <a:pt x="82" y="69"/>
                  </a:lnTo>
                  <a:lnTo>
                    <a:pt x="47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6467" name="Freeform 35"/>
            <p:cNvSpPr>
              <a:spLocks/>
            </p:cNvSpPr>
            <p:nvPr/>
          </p:nvSpPr>
          <p:spPr bwMode="ltGray">
            <a:xfrm>
              <a:off x="0" y="3968"/>
              <a:ext cx="130" cy="128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0" y="128"/>
                </a:cxn>
                <a:cxn ang="0">
                  <a:pos x="125" y="126"/>
                </a:cxn>
                <a:cxn ang="0">
                  <a:pos x="111" y="121"/>
                </a:cxn>
                <a:cxn ang="0">
                  <a:pos x="92" y="111"/>
                </a:cxn>
                <a:cxn ang="0">
                  <a:pos x="68" y="103"/>
                </a:cxn>
                <a:cxn ang="0">
                  <a:pos x="41" y="94"/>
                </a:cxn>
                <a:cxn ang="0">
                  <a:pos x="19" y="90"/>
                </a:cxn>
                <a:cxn ang="0">
                  <a:pos x="0" y="93"/>
                </a:cxn>
                <a:cxn ang="0">
                  <a:pos x="0" y="72"/>
                </a:cxn>
                <a:cxn ang="0">
                  <a:pos x="12" y="70"/>
                </a:cxn>
                <a:cxn ang="0">
                  <a:pos x="24" y="66"/>
                </a:cxn>
                <a:cxn ang="0">
                  <a:pos x="38" y="66"/>
                </a:cxn>
                <a:cxn ang="0">
                  <a:pos x="51" y="67"/>
                </a:cxn>
                <a:cxn ang="0">
                  <a:pos x="65" y="70"/>
                </a:cxn>
                <a:cxn ang="0">
                  <a:pos x="78" y="78"/>
                </a:cxn>
                <a:cxn ang="0">
                  <a:pos x="81" y="74"/>
                </a:cxn>
                <a:cxn ang="0">
                  <a:pos x="81" y="58"/>
                </a:cxn>
                <a:cxn ang="0">
                  <a:pos x="82" y="37"/>
                </a:cxn>
                <a:cxn ang="0">
                  <a:pos x="82" y="29"/>
                </a:cxn>
                <a:cxn ang="0">
                  <a:pos x="80" y="29"/>
                </a:cxn>
                <a:cxn ang="0">
                  <a:pos x="77" y="27"/>
                </a:cxn>
                <a:cxn ang="0">
                  <a:pos x="76" y="22"/>
                </a:cxn>
                <a:cxn ang="0">
                  <a:pos x="75" y="19"/>
                </a:cxn>
                <a:cxn ang="0">
                  <a:pos x="76" y="15"/>
                </a:cxn>
                <a:cxn ang="0">
                  <a:pos x="79" y="10"/>
                </a:cxn>
                <a:cxn ang="0">
                  <a:pos x="89" y="6"/>
                </a:cxn>
                <a:cxn ang="0">
                  <a:pos x="103" y="0"/>
                </a:cxn>
              </a:cxnLst>
              <a:rect l="0" t="0" r="r" b="b"/>
              <a:pathLst>
                <a:path w="130" h="128">
                  <a:moveTo>
                    <a:pt x="103" y="0"/>
                  </a:moveTo>
                  <a:lnTo>
                    <a:pt x="130" y="128"/>
                  </a:lnTo>
                  <a:lnTo>
                    <a:pt x="125" y="126"/>
                  </a:lnTo>
                  <a:lnTo>
                    <a:pt x="111" y="121"/>
                  </a:lnTo>
                  <a:lnTo>
                    <a:pt x="92" y="111"/>
                  </a:lnTo>
                  <a:lnTo>
                    <a:pt x="68" y="103"/>
                  </a:lnTo>
                  <a:lnTo>
                    <a:pt x="41" y="94"/>
                  </a:lnTo>
                  <a:lnTo>
                    <a:pt x="19" y="90"/>
                  </a:lnTo>
                  <a:lnTo>
                    <a:pt x="0" y="93"/>
                  </a:lnTo>
                  <a:lnTo>
                    <a:pt x="0" y="72"/>
                  </a:lnTo>
                  <a:lnTo>
                    <a:pt x="12" y="70"/>
                  </a:lnTo>
                  <a:lnTo>
                    <a:pt x="24" y="66"/>
                  </a:lnTo>
                  <a:lnTo>
                    <a:pt x="38" y="66"/>
                  </a:lnTo>
                  <a:lnTo>
                    <a:pt x="51" y="67"/>
                  </a:lnTo>
                  <a:lnTo>
                    <a:pt x="65" y="70"/>
                  </a:lnTo>
                  <a:lnTo>
                    <a:pt x="78" y="78"/>
                  </a:lnTo>
                  <a:lnTo>
                    <a:pt x="81" y="74"/>
                  </a:lnTo>
                  <a:lnTo>
                    <a:pt x="81" y="58"/>
                  </a:lnTo>
                  <a:lnTo>
                    <a:pt x="82" y="37"/>
                  </a:lnTo>
                  <a:lnTo>
                    <a:pt x="82" y="29"/>
                  </a:lnTo>
                  <a:lnTo>
                    <a:pt x="80" y="29"/>
                  </a:lnTo>
                  <a:lnTo>
                    <a:pt x="77" y="27"/>
                  </a:lnTo>
                  <a:lnTo>
                    <a:pt x="76" y="22"/>
                  </a:lnTo>
                  <a:lnTo>
                    <a:pt x="75" y="19"/>
                  </a:lnTo>
                  <a:lnTo>
                    <a:pt x="76" y="15"/>
                  </a:lnTo>
                  <a:lnTo>
                    <a:pt x="79" y="10"/>
                  </a:lnTo>
                  <a:lnTo>
                    <a:pt x="89" y="6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6468" name="Freeform 36"/>
            <p:cNvSpPr>
              <a:spLocks/>
            </p:cNvSpPr>
            <p:nvPr/>
          </p:nvSpPr>
          <p:spPr bwMode="ltGray">
            <a:xfrm>
              <a:off x="0" y="3949"/>
              <a:ext cx="47" cy="86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15" y="37"/>
                </a:cxn>
                <a:cxn ang="0">
                  <a:pos x="0" y="59"/>
                </a:cxn>
                <a:cxn ang="0">
                  <a:pos x="0" y="86"/>
                </a:cxn>
                <a:cxn ang="0">
                  <a:pos x="8" y="82"/>
                </a:cxn>
                <a:cxn ang="0">
                  <a:pos x="20" y="73"/>
                </a:cxn>
                <a:cxn ang="0">
                  <a:pos x="33" y="63"/>
                </a:cxn>
                <a:cxn ang="0">
                  <a:pos x="42" y="51"/>
                </a:cxn>
                <a:cxn ang="0">
                  <a:pos x="47" y="36"/>
                </a:cxn>
                <a:cxn ang="0">
                  <a:pos x="46" y="19"/>
                </a:cxn>
                <a:cxn ang="0">
                  <a:pos x="37" y="0"/>
                </a:cxn>
              </a:cxnLst>
              <a:rect l="0" t="0" r="r" b="b"/>
              <a:pathLst>
                <a:path w="47" h="86">
                  <a:moveTo>
                    <a:pt x="37" y="0"/>
                  </a:moveTo>
                  <a:lnTo>
                    <a:pt x="15" y="37"/>
                  </a:lnTo>
                  <a:lnTo>
                    <a:pt x="0" y="59"/>
                  </a:lnTo>
                  <a:lnTo>
                    <a:pt x="0" y="86"/>
                  </a:lnTo>
                  <a:lnTo>
                    <a:pt x="8" y="82"/>
                  </a:lnTo>
                  <a:lnTo>
                    <a:pt x="20" y="73"/>
                  </a:lnTo>
                  <a:lnTo>
                    <a:pt x="33" y="63"/>
                  </a:lnTo>
                  <a:lnTo>
                    <a:pt x="42" y="51"/>
                  </a:lnTo>
                  <a:lnTo>
                    <a:pt x="47" y="36"/>
                  </a:lnTo>
                  <a:lnTo>
                    <a:pt x="46" y="1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6469" name="Freeform 37"/>
            <p:cNvSpPr>
              <a:spLocks/>
            </p:cNvSpPr>
            <p:nvPr/>
          </p:nvSpPr>
          <p:spPr bwMode="ltGray">
            <a:xfrm>
              <a:off x="0" y="3239"/>
              <a:ext cx="497" cy="740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41" y="4"/>
                </a:cxn>
                <a:cxn ang="0">
                  <a:pos x="101" y="0"/>
                </a:cxn>
                <a:cxn ang="0">
                  <a:pos x="170" y="4"/>
                </a:cxn>
                <a:cxn ang="0">
                  <a:pos x="248" y="21"/>
                </a:cxn>
                <a:cxn ang="0">
                  <a:pos x="323" y="50"/>
                </a:cxn>
                <a:cxn ang="0">
                  <a:pos x="382" y="90"/>
                </a:cxn>
                <a:cxn ang="0">
                  <a:pos x="428" y="141"/>
                </a:cxn>
                <a:cxn ang="0">
                  <a:pos x="463" y="199"/>
                </a:cxn>
                <a:cxn ang="0">
                  <a:pos x="485" y="262"/>
                </a:cxn>
                <a:cxn ang="0">
                  <a:pos x="496" y="327"/>
                </a:cxn>
                <a:cxn ang="0">
                  <a:pos x="497" y="396"/>
                </a:cxn>
                <a:cxn ang="0">
                  <a:pos x="487" y="462"/>
                </a:cxn>
                <a:cxn ang="0">
                  <a:pos x="470" y="527"/>
                </a:cxn>
                <a:cxn ang="0">
                  <a:pos x="443" y="586"/>
                </a:cxn>
                <a:cxn ang="0">
                  <a:pos x="406" y="639"/>
                </a:cxn>
                <a:cxn ang="0">
                  <a:pos x="364" y="683"/>
                </a:cxn>
                <a:cxn ang="0">
                  <a:pos x="315" y="715"/>
                </a:cxn>
                <a:cxn ang="0">
                  <a:pos x="259" y="736"/>
                </a:cxn>
                <a:cxn ang="0">
                  <a:pos x="198" y="740"/>
                </a:cxn>
                <a:cxn ang="0">
                  <a:pos x="131" y="727"/>
                </a:cxn>
                <a:cxn ang="0">
                  <a:pos x="167" y="728"/>
                </a:cxn>
                <a:cxn ang="0">
                  <a:pos x="204" y="718"/>
                </a:cxn>
                <a:cxn ang="0">
                  <a:pos x="238" y="700"/>
                </a:cxn>
                <a:cxn ang="0">
                  <a:pos x="272" y="670"/>
                </a:cxn>
                <a:cxn ang="0">
                  <a:pos x="304" y="635"/>
                </a:cxn>
                <a:cxn ang="0">
                  <a:pos x="333" y="594"/>
                </a:cxn>
                <a:cxn ang="0">
                  <a:pos x="358" y="549"/>
                </a:cxn>
                <a:cxn ang="0">
                  <a:pos x="381" y="500"/>
                </a:cxn>
                <a:cxn ang="0">
                  <a:pos x="396" y="449"/>
                </a:cxn>
                <a:cxn ang="0">
                  <a:pos x="408" y="397"/>
                </a:cxn>
                <a:cxn ang="0">
                  <a:pos x="414" y="346"/>
                </a:cxn>
                <a:cxn ang="0">
                  <a:pos x="412" y="296"/>
                </a:cxn>
                <a:cxn ang="0">
                  <a:pos x="402" y="251"/>
                </a:cxn>
                <a:cxn ang="0">
                  <a:pos x="384" y="208"/>
                </a:cxn>
                <a:cxn ang="0">
                  <a:pos x="357" y="172"/>
                </a:cxn>
                <a:cxn ang="0">
                  <a:pos x="320" y="142"/>
                </a:cxn>
                <a:cxn ang="0">
                  <a:pos x="260" y="107"/>
                </a:cxn>
                <a:cxn ang="0">
                  <a:pos x="203" y="82"/>
                </a:cxn>
                <a:cxn ang="0">
                  <a:pos x="154" y="65"/>
                </a:cxn>
                <a:cxn ang="0">
                  <a:pos x="108" y="56"/>
                </a:cxn>
                <a:cxn ang="0">
                  <a:pos x="68" y="55"/>
                </a:cxn>
                <a:cxn ang="0">
                  <a:pos x="32" y="61"/>
                </a:cxn>
                <a:cxn ang="0">
                  <a:pos x="0" y="70"/>
                </a:cxn>
                <a:cxn ang="0">
                  <a:pos x="0" y="13"/>
                </a:cxn>
              </a:cxnLst>
              <a:rect l="0" t="0" r="r" b="b"/>
              <a:pathLst>
                <a:path w="497" h="740">
                  <a:moveTo>
                    <a:pt x="0" y="13"/>
                  </a:moveTo>
                  <a:lnTo>
                    <a:pt x="41" y="4"/>
                  </a:lnTo>
                  <a:lnTo>
                    <a:pt x="101" y="0"/>
                  </a:lnTo>
                  <a:lnTo>
                    <a:pt x="170" y="4"/>
                  </a:lnTo>
                  <a:lnTo>
                    <a:pt x="248" y="21"/>
                  </a:lnTo>
                  <a:lnTo>
                    <a:pt x="323" y="50"/>
                  </a:lnTo>
                  <a:lnTo>
                    <a:pt x="382" y="90"/>
                  </a:lnTo>
                  <a:lnTo>
                    <a:pt x="428" y="141"/>
                  </a:lnTo>
                  <a:lnTo>
                    <a:pt x="463" y="199"/>
                  </a:lnTo>
                  <a:lnTo>
                    <a:pt x="485" y="262"/>
                  </a:lnTo>
                  <a:lnTo>
                    <a:pt x="496" y="327"/>
                  </a:lnTo>
                  <a:lnTo>
                    <a:pt x="497" y="396"/>
                  </a:lnTo>
                  <a:lnTo>
                    <a:pt x="487" y="462"/>
                  </a:lnTo>
                  <a:lnTo>
                    <a:pt x="470" y="527"/>
                  </a:lnTo>
                  <a:lnTo>
                    <a:pt x="443" y="586"/>
                  </a:lnTo>
                  <a:lnTo>
                    <a:pt x="406" y="639"/>
                  </a:lnTo>
                  <a:lnTo>
                    <a:pt x="364" y="683"/>
                  </a:lnTo>
                  <a:lnTo>
                    <a:pt x="315" y="715"/>
                  </a:lnTo>
                  <a:lnTo>
                    <a:pt x="259" y="736"/>
                  </a:lnTo>
                  <a:lnTo>
                    <a:pt x="198" y="740"/>
                  </a:lnTo>
                  <a:lnTo>
                    <a:pt x="131" y="727"/>
                  </a:lnTo>
                  <a:lnTo>
                    <a:pt x="167" y="728"/>
                  </a:lnTo>
                  <a:lnTo>
                    <a:pt x="204" y="718"/>
                  </a:lnTo>
                  <a:lnTo>
                    <a:pt x="238" y="700"/>
                  </a:lnTo>
                  <a:lnTo>
                    <a:pt x="272" y="670"/>
                  </a:lnTo>
                  <a:lnTo>
                    <a:pt x="304" y="635"/>
                  </a:lnTo>
                  <a:lnTo>
                    <a:pt x="333" y="594"/>
                  </a:lnTo>
                  <a:lnTo>
                    <a:pt x="358" y="549"/>
                  </a:lnTo>
                  <a:lnTo>
                    <a:pt x="381" y="500"/>
                  </a:lnTo>
                  <a:lnTo>
                    <a:pt x="396" y="449"/>
                  </a:lnTo>
                  <a:lnTo>
                    <a:pt x="408" y="397"/>
                  </a:lnTo>
                  <a:lnTo>
                    <a:pt x="414" y="346"/>
                  </a:lnTo>
                  <a:lnTo>
                    <a:pt x="412" y="296"/>
                  </a:lnTo>
                  <a:lnTo>
                    <a:pt x="402" y="251"/>
                  </a:lnTo>
                  <a:lnTo>
                    <a:pt x="384" y="208"/>
                  </a:lnTo>
                  <a:lnTo>
                    <a:pt x="357" y="172"/>
                  </a:lnTo>
                  <a:lnTo>
                    <a:pt x="320" y="142"/>
                  </a:lnTo>
                  <a:lnTo>
                    <a:pt x="260" y="107"/>
                  </a:lnTo>
                  <a:lnTo>
                    <a:pt x="203" y="82"/>
                  </a:lnTo>
                  <a:lnTo>
                    <a:pt x="154" y="65"/>
                  </a:lnTo>
                  <a:lnTo>
                    <a:pt x="108" y="56"/>
                  </a:lnTo>
                  <a:lnTo>
                    <a:pt x="68" y="55"/>
                  </a:lnTo>
                  <a:lnTo>
                    <a:pt x="32" y="61"/>
                  </a:lnTo>
                  <a:lnTo>
                    <a:pt x="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6470" name="Freeform 38"/>
            <p:cNvSpPr>
              <a:spLocks/>
            </p:cNvSpPr>
            <p:nvPr/>
          </p:nvSpPr>
          <p:spPr bwMode="ltGray">
            <a:xfrm rot="1584153">
              <a:off x="20" y="410"/>
              <a:ext cx="344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3" y="50"/>
                </a:cxn>
                <a:cxn ang="0">
                  <a:pos x="6" y="75"/>
                </a:cxn>
                <a:cxn ang="0">
                  <a:pos x="11" y="98"/>
                </a:cxn>
                <a:cxn ang="0">
                  <a:pos x="18" y="119"/>
                </a:cxn>
                <a:cxn ang="0">
                  <a:pos x="27" y="141"/>
                </a:cxn>
                <a:cxn ang="0">
                  <a:pos x="38" y="161"/>
                </a:cxn>
                <a:cxn ang="0">
                  <a:pos x="51" y="178"/>
                </a:cxn>
                <a:cxn ang="0">
                  <a:pos x="67" y="194"/>
                </a:cxn>
                <a:cxn ang="0">
                  <a:pos x="86" y="208"/>
                </a:cxn>
                <a:cxn ang="0">
                  <a:pos x="106" y="219"/>
                </a:cxn>
                <a:cxn ang="0">
                  <a:pos x="131" y="228"/>
                </a:cxn>
                <a:cxn ang="0">
                  <a:pos x="158" y="234"/>
                </a:cxn>
                <a:cxn ang="0">
                  <a:pos x="188" y="237"/>
                </a:cxn>
                <a:cxn ang="0">
                  <a:pos x="220" y="236"/>
                </a:cxn>
                <a:cxn ang="0">
                  <a:pos x="257" y="232"/>
                </a:cxn>
                <a:cxn ang="0">
                  <a:pos x="224" y="227"/>
                </a:cxn>
                <a:cxn ang="0">
                  <a:pos x="195" y="220"/>
                </a:cxn>
                <a:cxn ang="0">
                  <a:pos x="170" y="212"/>
                </a:cxn>
                <a:cxn ang="0">
                  <a:pos x="148" y="204"/>
                </a:cxn>
                <a:cxn ang="0">
                  <a:pos x="128" y="193"/>
                </a:cxn>
                <a:cxn ang="0">
                  <a:pos x="112" y="182"/>
                </a:cxn>
                <a:cxn ang="0">
                  <a:pos x="97" y="169"/>
                </a:cxn>
                <a:cxn ang="0">
                  <a:pos x="84" y="155"/>
                </a:cxn>
                <a:cxn ang="0">
                  <a:pos x="72" y="141"/>
                </a:cxn>
                <a:cxn ang="0">
                  <a:pos x="61" y="125"/>
                </a:cxn>
                <a:cxn ang="0">
                  <a:pos x="52" y="107"/>
                </a:cxn>
                <a:cxn ang="0">
                  <a:pos x="43" y="88"/>
                </a:cxn>
                <a:cxn ang="0">
                  <a:pos x="33" y="69"/>
                </a:cxn>
                <a:cxn ang="0">
                  <a:pos x="23" y="47"/>
                </a:cxn>
                <a:cxn ang="0">
                  <a:pos x="12" y="24"/>
                </a:cxn>
                <a:cxn ang="0">
                  <a:pos x="0" y="0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6471" name="Freeform 39"/>
            <p:cNvSpPr>
              <a:spLocks/>
            </p:cNvSpPr>
            <p:nvPr/>
          </p:nvSpPr>
          <p:spPr bwMode="ltGray">
            <a:xfrm rot="1584153">
              <a:off x="242" y="756"/>
              <a:ext cx="167" cy="115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24" y="108"/>
                </a:cxn>
                <a:cxn ang="0">
                  <a:pos x="120" y="107"/>
                </a:cxn>
                <a:cxn ang="0">
                  <a:pos x="107" y="105"/>
                </a:cxn>
                <a:cxn ang="0">
                  <a:pos x="89" y="101"/>
                </a:cxn>
                <a:cxn ang="0">
                  <a:pos x="68" y="99"/>
                </a:cxn>
                <a:cxn ang="0">
                  <a:pos x="45" y="97"/>
                </a:cxn>
                <a:cxn ang="0">
                  <a:pos x="25" y="98"/>
                </a:cxn>
                <a:cxn ang="0">
                  <a:pos x="9" y="102"/>
                </a:cxn>
                <a:cxn ang="0">
                  <a:pos x="0" y="110"/>
                </a:cxn>
                <a:cxn ang="0">
                  <a:pos x="4" y="98"/>
                </a:cxn>
                <a:cxn ang="0">
                  <a:pos x="8" y="89"/>
                </a:cxn>
                <a:cxn ang="0">
                  <a:pos x="16" y="82"/>
                </a:cxn>
                <a:cxn ang="0">
                  <a:pos x="25" y="76"/>
                </a:cxn>
                <a:cxn ang="0">
                  <a:pos x="36" y="72"/>
                </a:cxn>
                <a:cxn ang="0">
                  <a:pos x="47" y="71"/>
                </a:cxn>
                <a:cxn ang="0">
                  <a:pos x="59" y="71"/>
                </a:cxn>
                <a:cxn ang="0">
                  <a:pos x="72" y="74"/>
                </a:cxn>
                <a:cxn ang="0">
                  <a:pos x="73" y="71"/>
                </a:cxn>
                <a:cxn ang="0">
                  <a:pos x="70" y="56"/>
                </a:cxn>
                <a:cxn ang="0">
                  <a:pos x="67" y="38"/>
                </a:cxn>
                <a:cxn ang="0">
                  <a:pos x="65" y="30"/>
                </a:cxn>
                <a:cxn ang="0">
                  <a:pos x="63" y="30"/>
                </a:cxn>
                <a:cxn ang="0">
                  <a:pos x="61" y="29"/>
                </a:cxn>
                <a:cxn ang="0">
                  <a:pos x="59" y="26"/>
                </a:cxn>
                <a:cxn ang="0">
                  <a:pos x="57" y="23"/>
                </a:cxn>
                <a:cxn ang="0">
                  <a:pos x="57" y="19"/>
                </a:cxn>
                <a:cxn ang="0">
                  <a:pos x="59" y="14"/>
                </a:cxn>
                <a:cxn ang="0">
                  <a:pos x="66" y="8"/>
                </a:cxn>
                <a:cxn ang="0">
                  <a:pos x="77" y="0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6472" name="Freeform 40"/>
            <p:cNvSpPr>
              <a:spLocks/>
            </p:cNvSpPr>
            <p:nvPr/>
          </p:nvSpPr>
          <p:spPr bwMode="ltGray">
            <a:xfrm rot="1584153">
              <a:off x="574" y="286"/>
              <a:ext cx="147" cy="1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18" y="5"/>
                </a:cxn>
                <a:cxn ang="0">
                  <a:pos x="37" y="12"/>
                </a:cxn>
                <a:cxn ang="0">
                  <a:pos x="58" y="24"/>
                </a:cxn>
                <a:cxn ang="0">
                  <a:pos x="78" y="44"/>
                </a:cxn>
                <a:cxn ang="0">
                  <a:pos x="96" y="71"/>
                </a:cxn>
                <a:cxn ang="0">
                  <a:pos x="107" y="108"/>
                </a:cxn>
                <a:cxn ang="0">
                  <a:pos x="109" y="156"/>
                </a:cxn>
                <a:cxn ang="0">
                  <a:pos x="105" y="156"/>
                </a:cxn>
                <a:cxn ang="0">
                  <a:pos x="99" y="156"/>
                </a:cxn>
                <a:cxn ang="0">
                  <a:pos x="93" y="156"/>
                </a:cxn>
                <a:cxn ang="0">
                  <a:pos x="87" y="154"/>
                </a:cxn>
                <a:cxn ang="0">
                  <a:pos x="81" y="153"/>
                </a:cxn>
                <a:cxn ang="0">
                  <a:pos x="74" y="150"/>
                </a:cxn>
                <a:cxn ang="0">
                  <a:pos x="66" y="145"/>
                </a:cxn>
                <a:cxn ang="0">
                  <a:pos x="58" y="139"/>
                </a:cxn>
                <a:cxn ang="0">
                  <a:pos x="53" y="126"/>
                </a:cxn>
                <a:cxn ang="0">
                  <a:pos x="53" y="111"/>
                </a:cxn>
                <a:cxn ang="0">
                  <a:pos x="56" y="96"/>
                </a:cxn>
                <a:cxn ang="0">
                  <a:pos x="59" y="80"/>
                </a:cxn>
                <a:cxn ang="0">
                  <a:pos x="56" y="62"/>
                </a:cxn>
                <a:cxn ang="0">
                  <a:pos x="48" y="43"/>
                </a:cxn>
                <a:cxn ang="0">
                  <a:pos x="31" y="23"/>
                </a:cxn>
                <a:cxn ang="0">
                  <a:pos x="0" y="0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6473" name="Freeform 41"/>
            <p:cNvSpPr>
              <a:spLocks/>
            </p:cNvSpPr>
            <p:nvPr/>
          </p:nvSpPr>
          <p:spPr bwMode="ltGray">
            <a:xfrm rot="1584153">
              <a:off x="236" y="721"/>
              <a:ext cx="62" cy="97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20" y="38"/>
                </a:cxn>
                <a:cxn ang="0">
                  <a:pos x="15" y="62"/>
                </a:cxn>
                <a:cxn ang="0">
                  <a:pos x="11" y="79"/>
                </a:cxn>
                <a:cxn ang="0">
                  <a:pos x="0" y="94"/>
                </a:cxn>
                <a:cxn ang="0">
                  <a:pos x="12" y="88"/>
                </a:cxn>
                <a:cxn ang="0">
                  <a:pos x="23" y="80"/>
                </a:cxn>
                <a:cxn ang="0">
                  <a:pos x="32" y="69"/>
                </a:cxn>
                <a:cxn ang="0">
                  <a:pos x="40" y="57"/>
                </a:cxn>
                <a:cxn ang="0">
                  <a:pos x="45" y="44"/>
                </a:cxn>
                <a:cxn ang="0">
                  <a:pos x="46" y="30"/>
                </a:cxn>
                <a:cxn ang="0">
                  <a:pos x="42" y="15"/>
                </a:cxn>
                <a:cxn ang="0">
                  <a:pos x="31" y="0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6474" name="Freeform 42"/>
            <p:cNvSpPr>
              <a:spLocks/>
            </p:cNvSpPr>
            <p:nvPr/>
          </p:nvSpPr>
          <p:spPr bwMode="ltGray">
            <a:xfrm rot="1584153">
              <a:off x="585" y="466"/>
              <a:ext cx="72" cy="4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6" y="3"/>
                </a:cxn>
                <a:cxn ang="0">
                  <a:pos x="13" y="8"/>
                </a:cxn>
                <a:cxn ang="0">
                  <a:pos x="21" y="12"/>
                </a:cxn>
                <a:cxn ang="0">
                  <a:pos x="29" y="15"/>
                </a:cxn>
                <a:cxn ang="0">
                  <a:pos x="38" y="17"/>
                </a:cxn>
                <a:cxn ang="0">
                  <a:pos x="46" y="18"/>
                </a:cxn>
                <a:cxn ang="0">
                  <a:pos x="54" y="16"/>
                </a:cxn>
                <a:cxn ang="0">
                  <a:pos x="53" y="25"/>
                </a:cxn>
                <a:cxn ang="0">
                  <a:pos x="50" y="33"/>
                </a:cxn>
                <a:cxn ang="0">
                  <a:pos x="44" y="38"/>
                </a:cxn>
                <a:cxn ang="0">
                  <a:pos x="37" y="40"/>
                </a:cxn>
                <a:cxn ang="0">
                  <a:pos x="28" y="39"/>
                </a:cxn>
                <a:cxn ang="0">
                  <a:pos x="19" y="32"/>
                </a:cxn>
                <a:cxn ang="0">
                  <a:pos x="10" y="20"/>
                </a:cxn>
                <a:cxn ang="0">
                  <a:pos x="0" y="0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6475" name="Freeform 43"/>
            <p:cNvSpPr>
              <a:spLocks/>
            </p:cNvSpPr>
            <p:nvPr/>
          </p:nvSpPr>
          <p:spPr bwMode="ltGray">
            <a:xfrm>
              <a:off x="0" y="886"/>
              <a:ext cx="360" cy="650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69" y="9"/>
                </a:cxn>
                <a:cxn ang="0">
                  <a:pos x="277" y="22"/>
                </a:cxn>
                <a:cxn ang="0">
                  <a:pos x="286" y="39"/>
                </a:cxn>
                <a:cxn ang="0">
                  <a:pos x="297" y="58"/>
                </a:cxn>
                <a:cxn ang="0">
                  <a:pos x="309" y="83"/>
                </a:cxn>
                <a:cxn ang="0">
                  <a:pos x="319" y="108"/>
                </a:cxn>
                <a:cxn ang="0">
                  <a:pos x="329" y="136"/>
                </a:cxn>
                <a:cxn ang="0">
                  <a:pos x="333" y="163"/>
                </a:cxn>
                <a:cxn ang="0">
                  <a:pos x="336" y="193"/>
                </a:cxn>
                <a:cxn ang="0">
                  <a:pos x="332" y="223"/>
                </a:cxn>
                <a:cxn ang="0">
                  <a:pos x="323" y="255"/>
                </a:cxn>
                <a:cxn ang="0">
                  <a:pos x="310" y="285"/>
                </a:cxn>
                <a:cxn ang="0">
                  <a:pos x="287" y="315"/>
                </a:cxn>
                <a:cxn ang="0">
                  <a:pos x="257" y="343"/>
                </a:cxn>
                <a:cxn ang="0">
                  <a:pos x="218" y="370"/>
                </a:cxn>
                <a:cxn ang="0">
                  <a:pos x="167" y="396"/>
                </a:cxn>
                <a:cxn ang="0">
                  <a:pos x="111" y="425"/>
                </a:cxn>
                <a:cxn ang="0">
                  <a:pos x="69" y="457"/>
                </a:cxn>
                <a:cxn ang="0">
                  <a:pos x="35" y="490"/>
                </a:cxn>
                <a:cxn ang="0">
                  <a:pos x="12" y="526"/>
                </a:cxn>
                <a:cxn ang="0">
                  <a:pos x="0" y="553"/>
                </a:cxn>
                <a:cxn ang="0">
                  <a:pos x="0" y="650"/>
                </a:cxn>
                <a:cxn ang="0">
                  <a:pos x="6" y="628"/>
                </a:cxn>
                <a:cxn ang="0">
                  <a:pos x="19" y="594"/>
                </a:cxn>
                <a:cxn ang="0">
                  <a:pos x="43" y="551"/>
                </a:cxn>
                <a:cxn ang="0">
                  <a:pos x="76" y="503"/>
                </a:cxn>
                <a:cxn ang="0">
                  <a:pos x="125" y="454"/>
                </a:cxn>
                <a:cxn ang="0">
                  <a:pos x="190" y="408"/>
                </a:cxn>
                <a:cxn ang="0">
                  <a:pos x="275" y="365"/>
                </a:cxn>
                <a:cxn ang="0">
                  <a:pos x="308" y="342"/>
                </a:cxn>
                <a:cxn ang="0">
                  <a:pos x="335" y="305"/>
                </a:cxn>
                <a:cxn ang="0">
                  <a:pos x="352" y="255"/>
                </a:cxn>
                <a:cxn ang="0">
                  <a:pos x="360" y="201"/>
                </a:cxn>
                <a:cxn ang="0">
                  <a:pos x="356" y="144"/>
                </a:cxn>
                <a:cxn ang="0">
                  <a:pos x="341" y="88"/>
                </a:cxn>
                <a:cxn ang="0">
                  <a:pos x="311" y="39"/>
                </a:cxn>
                <a:cxn ang="0">
                  <a:pos x="264" y="0"/>
                </a:cxn>
              </a:cxnLst>
              <a:rect l="0" t="0" r="r" b="b"/>
              <a:pathLst>
                <a:path w="360" h="650">
                  <a:moveTo>
                    <a:pt x="264" y="0"/>
                  </a:moveTo>
                  <a:lnTo>
                    <a:pt x="269" y="9"/>
                  </a:lnTo>
                  <a:lnTo>
                    <a:pt x="277" y="22"/>
                  </a:lnTo>
                  <a:lnTo>
                    <a:pt x="286" y="39"/>
                  </a:lnTo>
                  <a:lnTo>
                    <a:pt x="297" y="58"/>
                  </a:lnTo>
                  <a:lnTo>
                    <a:pt x="309" y="83"/>
                  </a:lnTo>
                  <a:lnTo>
                    <a:pt x="319" y="108"/>
                  </a:lnTo>
                  <a:lnTo>
                    <a:pt x="329" y="136"/>
                  </a:lnTo>
                  <a:lnTo>
                    <a:pt x="333" y="163"/>
                  </a:lnTo>
                  <a:lnTo>
                    <a:pt x="336" y="193"/>
                  </a:lnTo>
                  <a:lnTo>
                    <a:pt x="332" y="223"/>
                  </a:lnTo>
                  <a:lnTo>
                    <a:pt x="323" y="255"/>
                  </a:lnTo>
                  <a:lnTo>
                    <a:pt x="310" y="285"/>
                  </a:lnTo>
                  <a:lnTo>
                    <a:pt x="287" y="315"/>
                  </a:lnTo>
                  <a:lnTo>
                    <a:pt x="257" y="343"/>
                  </a:lnTo>
                  <a:lnTo>
                    <a:pt x="218" y="370"/>
                  </a:lnTo>
                  <a:lnTo>
                    <a:pt x="167" y="396"/>
                  </a:lnTo>
                  <a:lnTo>
                    <a:pt x="111" y="425"/>
                  </a:lnTo>
                  <a:lnTo>
                    <a:pt x="69" y="457"/>
                  </a:lnTo>
                  <a:lnTo>
                    <a:pt x="35" y="490"/>
                  </a:lnTo>
                  <a:lnTo>
                    <a:pt x="12" y="526"/>
                  </a:lnTo>
                  <a:lnTo>
                    <a:pt x="0" y="553"/>
                  </a:lnTo>
                  <a:lnTo>
                    <a:pt x="0" y="650"/>
                  </a:lnTo>
                  <a:lnTo>
                    <a:pt x="6" y="628"/>
                  </a:lnTo>
                  <a:lnTo>
                    <a:pt x="19" y="594"/>
                  </a:lnTo>
                  <a:lnTo>
                    <a:pt x="43" y="551"/>
                  </a:lnTo>
                  <a:lnTo>
                    <a:pt x="76" y="503"/>
                  </a:lnTo>
                  <a:lnTo>
                    <a:pt x="125" y="454"/>
                  </a:lnTo>
                  <a:lnTo>
                    <a:pt x="190" y="408"/>
                  </a:lnTo>
                  <a:lnTo>
                    <a:pt x="275" y="365"/>
                  </a:lnTo>
                  <a:lnTo>
                    <a:pt x="308" y="342"/>
                  </a:lnTo>
                  <a:lnTo>
                    <a:pt x="335" y="305"/>
                  </a:lnTo>
                  <a:lnTo>
                    <a:pt x="352" y="255"/>
                  </a:lnTo>
                  <a:lnTo>
                    <a:pt x="360" y="201"/>
                  </a:lnTo>
                  <a:lnTo>
                    <a:pt x="356" y="144"/>
                  </a:lnTo>
                  <a:lnTo>
                    <a:pt x="341" y="88"/>
                  </a:lnTo>
                  <a:lnTo>
                    <a:pt x="311" y="3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6476" name="Freeform 44"/>
            <p:cNvSpPr>
              <a:spLocks/>
            </p:cNvSpPr>
            <p:nvPr/>
          </p:nvSpPr>
          <p:spPr bwMode="ltGray">
            <a:xfrm rot="1584153">
              <a:off x="56" y="84"/>
              <a:ext cx="804" cy="686"/>
            </a:xfrm>
            <a:custGeom>
              <a:avLst/>
              <a:gdLst/>
              <a:ahLst/>
              <a:cxnLst>
                <a:cxn ang="0">
                  <a:pos x="16" y="370"/>
                </a:cxn>
                <a:cxn ang="0">
                  <a:pos x="6" y="341"/>
                </a:cxn>
                <a:cxn ang="0">
                  <a:pos x="0" y="289"/>
                </a:cxn>
                <a:cxn ang="0">
                  <a:pos x="4" y="222"/>
                </a:cxn>
                <a:cxn ang="0">
                  <a:pos x="25" y="151"/>
                </a:cxn>
                <a:cxn ang="0">
                  <a:pos x="69" y="84"/>
                </a:cxn>
                <a:cxn ang="0">
                  <a:pos x="142" y="31"/>
                </a:cxn>
                <a:cxn ang="0">
                  <a:pos x="247" y="2"/>
                </a:cxn>
                <a:cxn ang="0">
                  <a:pos x="380" y="9"/>
                </a:cxn>
                <a:cxn ang="0">
                  <a:pos x="484" y="68"/>
                </a:cxn>
                <a:cxn ang="0">
                  <a:pos x="554" y="165"/>
                </a:cxn>
                <a:cxn ang="0">
                  <a:pos x="591" y="284"/>
                </a:cxn>
                <a:cxn ang="0">
                  <a:pos x="595" y="409"/>
                </a:cxn>
                <a:cxn ang="0">
                  <a:pos x="566" y="525"/>
                </a:cxn>
                <a:cxn ang="0">
                  <a:pos x="507" y="615"/>
                </a:cxn>
                <a:cxn ang="0">
                  <a:pos x="417" y="663"/>
                </a:cxn>
                <a:cxn ang="0">
                  <a:pos x="389" y="659"/>
                </a:cxn>
                <a:cxn ang="0">
                  <a:pos x="441" y="617"/>
                </a:cxn>
                <a:cxn ang="0">
                  <a:pos x="482" y="544"/>
                </a:cxn>
                <a:cxn ang="0">
                  <a:pos x="509" y="454"/>
                </a:cxn>
                <a:cxn ang="0">
                  <a:pos x="520" y="355"/>
                </a:cxn>
                <a:cxn ang="0">
                  <a:pos x="514" y="258"/>
                </a:cxn>
                <a:cxn ang="0">
                  <a:pos x="485" y="174"/>
                </a:cxn>
                <a:cxn ang="0">
                  <a:pos x="433" y="112"/>
                </a:cxn>
                <a:cxn ang="0">
                  <a:pos x="341" y="75"/>
                </a:cxn>
                <a:cxn ang="0">
                  <a:pos x="246" y="61"/>
                </a:cxn>
                <a:cxn ang="0">
                  <a:pos x="174" y="71"/>
                </a:cxn>
                <a:cxn ang="0">
                  <a:pos x="121" y="101"/>
                </a:cxn>
                <a:cxn ang="0">
                  <a:pos x="84" y="149"/>
                </a:cxn>
                <a:cxn ang="0">
                  <a:pos x="57" y="206"/>
                </a:cxn>
                <a:cxn ang="0">
                  <a:pos x="40" y="272"/>
                </a:cxn>
                <a:cxn ang="0">
                  <a:pos x="28" y="339"/>
                </a:cxn>
              </a:cxnLst>
              <a:rect l="0" t="0" r="r" b="b"/>
              <a:pathLst>
                <a:path w="596" h="666">
                  <a:moveTo>
                    <a:pt x="22" y="372"/>
                  </a:moveTo>
                  <a:lnTo>
                    <a:pt x="16" y="370"/>
                  </a:lnTo>
                  <a:lnTo>
                    <a:pt x="10" y="360"/>
                  </a:lnTo>
                  <a:lnTo>
                    <a:pt x="6" y="341"/>
                  </a:lnTo>
                  <a:lnTo>
                    <a:pt x="1" y="318"/>
                  </a:lnTo>
                  <a:lnTo>
                    <a:pt x="0" y="289"/>
                  </a:lnTo>
                  <a:lnTo>
                    <a:pt x="0" y="257"/>
                  </a:lnTo>
                  <a:lnTo>
                    <a:pt x="4" y="222"/>
                  </a:lnTo>
                  <a:lnTo>
                    <a:pt x="13" y="187"/>
                  </a:lnTo>
                  <a:lnTo>
                    <a:pt x="25" y="151"/>
                  </a:lnTo>
                  <a:lnTo>
                    <a:pt x="45" y="116"/>
                  </a:lnTo>
                  <a:lnTo>
                    <a:pt x="69" y="84"/>
                  </a:lnTo>
                  <a:lnTo>
                    <a:pt x="101" y="55"/>
                  </a:lnTo>
                  <a:lnTo>
                    <a:pt x="142" y="31"/>
                  </a:lnTo>
                  <a:lnTo>
                    <a:pt x="190" y="13"/>
                  </a:lnTo>
                  <a:lnTo>
                    <a:pt x="247" y="2"/>
                  </a:lnTo>
                  <a:lnTo>
                    <a:pt x="314" y="0"/>
                  </a:lnTo>
                  <a:lnTo>
                    <a:pt x="380" y="9"/>
                  </a:lnTo>
                  <a:lnTo>
                    <a:pt x="436" y="33"/>
                  </a:lnTo>
                  <a:lnTo>
                    <a:pt x="484" y="68"/>
                  </a:lnTo>
                  <a:lnTo>
                    <a:pt x="524" y="113"/>
                  </a:lnTo>
                  <a:lnTo>
                    <a:pt x="554" y="165"/>
                  </a:lnTo>
                  <a:lnTo>
                    <a:pt x="577" y="222"/>
                  </a:lnTo>
                  <a:lnTo>
                    <a:pt x="591" y="284"/>
                  </a:lnTo>
                  <a:lnTo>
                    <a:pt x="596" y="347"/>
                  </a:lnTo>
                  <a:lnTo>
                    <a:pt x="595" y="409"/>
                  </a:lnTo>
                  <a:lnTo>
                    <a:pt x="585" y="469"/>
                  </a:lnTo>
                  <a:lnTo>
                    <a:pt x="566" y="525"/>
                  </a:lnTo>
                  <a:lnTo>
                    <a:pt x="540" y="574"/>
                  </a:lnTo>
                  <a:lnTo>
                    <a:pt x="507" y="615"/>
                  </a:lnTo>
                  <a:lnTo>
                    <a:pt x="465" y="645"/>
                  </a:lnTo>
                  <a:lnTo>
                    <a:pt x="417" y="663"/>
                  </a:lnTo>
                  <a:lnTo>
                    <a:pt x="360" y="666"/>
                  </a:lnTo>
                  <a:lnTo>
                    <a:pt x="389" y="659"/>
                  </a:lnTo>
                  <a:lnTo>
                    <a:pt x="417" y="642"/>
                  </a:lnTo>
                  <a:lnTo>
                    <a:pt x="441" y="617"/>
                  </a:lnTo>
                  <a:lnTo>
                    <a:pt x="463" y="583"/>
                  </a:lnTo>
                  <a:lnTo>
                    <a:pt x="482" y="544"/>
                  </a:lnTo>
                  <a:lnTo>
                    <a:pt x="497" y="501"/>
                  </a:lnTo>
                  <a:lnTo>
                    <a:pt x="509" y="454"/>
                  </a:lnTo>
                  <a:lnTo>
                    <a:pt x="517" y="404"/>
                  </a:lnTo>
                  <a:lnTo>
                    <a:pt x="520" y="355"/>
                  </a:lnTo>
                  <a:lnTo>
                    <a:pt x="519" y="305"/>
                  </a:lnTo>
                  <a:lnTo>
                    <a:pt x="514" y="258"/>
                  </a:lnTo>
                  <a:lnTo>
                    <a:pt x="502" y="213"/>
                  </a:lnTo>
                  <a:lnTo>
                    <a:pt x="485" y="174"/>
                  </a:lnTo>
                  <a:lnTo>
                    <a:pt x="462" y="139"/>
                  </a:lnTo>
                  <a:lnTo>
                    <a:pt x="433" y="112"/>
                  </a:lnTo>
                  <a:lnTo>
                    <a:pt x="397" y="93"/>
                  </a:lnTo>
                  <a:lnTo>
                    <a:pt x="341" y="75"/>
                  </a:lnTo>
                  <a:lnTo>
                    <a:pt x="290" y="65"/>
                  </a:lnTo>
                  <a:lnTo>
                    <a:pt x="246" y="61"/>
                  </a:lnTo>
                  <a:lnTo>
                    <a:pt x="207" y="63"/>
                  </a:lnTo>
                  <a:lnTo>
                    <a:pt x="174" y="71"/>
                  </a:lnTo>
                  <a:lnTo>
                    <a:pt x="146" y="84"/>
                  </a:lnTo>
                  <a:lnTo>
                    <a:pt x="121" y="101"/>
                  </a:lnTo>
                  <a:lnTo>
                    <a:pt x="101" y="123"/>
                  </a:lnTo>
                  <a:lnTo>
                    <a:pt x="84" y="149"/>
                  </a:lnTo>
                  <a:lnTo>
                    <a:pt x="69" y="176"/>
                  </a:lnTo>
                  <a:lnTo>
                    <a:pt x="57" y="206"/>
                  </a:lnTo>
                  <a:lnTo>
                    <a:pt x="48" y="239"/>
                  </a:lnTo>
                  <a:lnTo>
                    <a:pt x="40" y="272"/>
                  </a:lnTo>
                  <a:lnTo>
                    <a:pt x="33" y="305"/>
                  </a:lnTo>
                  <a:lnTo>
                    <a:pt x="28" y="339"/>
                  </a:lnTo>
                  <a:lnTo>
                    <a:pt x="22" y="37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46477" name="Rectangle 45"/>
          <p:cNvSpPr>
            <a:spLocks noGrp="1" noChangeArrowheads="1"/>
          </p:cNvSpPr>
          <p:nvPr>
            <p:ph type="title"/>
          </p:nvPr>
        </p:nvSpPr>
        <p:spPr bwMode="auto">
          <a:xfrm>
            <a:off x="442913" y="103188"/>
            <a:ext cx="8243887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Rectangle 4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5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46479" name="Rectangle 4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6480" name="Rectangle 4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6481" name="Rectangle 4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5823A75-C27D-48BF-827B-FB8A78E659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</p:sldLayoutIdLst>
  <p:hf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notesSlide" Target="../notesSlides/notesSlide1.xml"/><Relationship Id="rId7" Type="http://schemas.openxmlformats.org/officeDocument/2006/relationships/slide" Target="slide20.xml"/><Relationship Id="rId2" Type="http://schemas.openxmlformats.org/officeDocument/2006/relationships/slideLayout" Target="../slideLayouts/slideLayout12.xml"/><Relationship Id="rId1" Type="http://schemas.openxmlformats.org/officeDocument/2006/relationships/audio" Target="file:///F:\&#1052;&#1091;&#1079;&#1099;&#1082;&#1072;\02%20-%20Ludwig%20Van%20Beethoven\09%20-%20Elise.mp3" TargetMode="External"/><Relationship Id="rId6" Type="http://schemas.openxmlformats.org/officeDocument/2006/relationships/slide" Target="slide14.xml"/><Relationship Id="rId5" Type="http://schemas.openxmlformats.org/officeDocument/2006/relationships/slide" Target="slide8.xml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Elena\&#1052;&#1086;&#1080;%20&#1076;&#1086;&#1082;&#1091;&#1084;&#1077;&#1085;&#1090;&#1099;\&#1052;&#1086;&#1103;%20&#1084;&#1091;&#1079;&#1099;&#1082;&#1072;\&#1050;&#1083;&#1072;&#1089;&#1089;&#1080;&#1082;&#1072;\MIDI\Antonin%20Dvorak\ad100d.mid" TargetMode="External"/><Relationship Id="rId5" Type="http://schemas.openxmlformats.org/officeDocument/2006/relationships/image" Target="../media/image1.png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WINDOWS\Help\Tours\WindowsMediaPlayer\Audio\Wav\wmpaud9.wav" TargetMode="External"/><Relationship Id="rId6" Type="http://schemas.openxmlformats.org/officeDocument/2006/relationships/slide" Target="slide7.xml"/><Relationship Id="rId5" Type="http://schemas.openxmlformats.org/officeDocument/2006/relationships/slide" Target="slide6.xml"/><Relationship Id="rId4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slide" Target="sl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2;&#1091;&#1079;&#1099;&#1082;&#1072;\01%20-%20Johann%20Sebastian%20Bach\01%20-%20Air%20on%20the%20G%20string%20from%20Suite%20&#8470;3.mp3" TargetMode="External"/><Relationship Id="rId6" Type="http://schemas.openxmlformats.org/officeDocument/2006/relationships/image" Target="../media/image5.gif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7" Type="http://schemas.openxmlformats.org/officeDocument/2006/relationships/image" Target="../media/image6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slide" Target="slide3.xml"/><Relationship Id="rId4" Type="http://schemas.openxmlformats.org/officeDocument/2006/relationships/slide" Target="slide10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audio" Target="../media/audio5.wav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4.wav"/><Relationship Id="rId6" Type="http://schemas.openxmlformats.org/officeDocument/2006/relationships/slide" Target="slide2.xml"/><Relationship Id="rId5" Type="http://schemas.openxmlformats.org/officeDocument/2006/relationships/slide" Target="slide3.xml"/><Relationship Id="rId4" Type="http://schemas.openxmlformats.org/officeDocument/2006/relationships/slide" Target="slide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2;&#1091;&#1079;&#1099;&#1082;&#1072;\02%20-%20Ludwig%20Van%20Beethoven\08%20-%20Horn%20Sonata%20F%20Op%2017.mp3" TargetMode="External"/><Relationship Id="rId5" Type="http://schemas.openxmlformats.org/officeDocument/2006/relationships/image" Target="../media/image1.png"/><Relationship Id="rId4" Type="http://schemas.openxmlformats.org/officeDocument/2006/relationships/image" Target="../media/image8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WINDOWS\Help\Tours\WindowsMediaPlayer\Audio\Wav\wmpaud9.wav" TargetMode="External"/><Relationship Id="rId6" Type="http://schemas.openxmlformats.org/officeDocument/2006/relationships/slide" Target="slide13.xml"/><Relationship Id="rId5" Type="http://schemas.openxmlformats.org/officeDocument/2006/relationships/slide" Target="slide12.xml"/><Relationship Id="rId4" Type="http://schemas.openxmlformats.org/officeDocument/2006/relationships/slide" Target="slide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2;&#1091;&#1079;&#1099;&#1082;&#1072;\01%20-%20Johann%20Sebastian%20Bach\05%20-%20Prelude%20and%20Fugue%20(organ).mp3" TargetMode="External"/><Relationship Id="rId6" Type="http://schemas.openxmlformats.org/officeDocument/2006/relationships/image" Target="../media/image9.gif"/><Relationship Id="rId5" Type="http://schemas.openxmlformats.org/officeDocument/2006/relationships/slide" Target="slide8.xml"/><Relationship Id="rId4" Type="http://schemas.openxmlformats.org/officeDocument/2006/relationships/slide" Target="sl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2;&#1091;&#1079;&#1099;&#1082;&#1072;\01%20-%20Johann%20Sebastian%20Bach\05%20-%20Prelude%20and%20Fugue%20(organ).mp3" TargetMode="External"/><Relationship Id="rId6" Type="http://schemas.openxmlformats.org/officeDocument/2006/relationships/image" Target="../media/image10.gif"/><Relationship Id="rId5" Type="http://schemas.openxmlformats.org/officeDocument/2006/relationships/slide" Target="slide8.xml"/><Relationship Id="rId4" Type="http://schemas.openxmlformats.org/officeDocument/2006/relationships/slide" Target="slid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2;&#1091;&#1079;&#1099;&#1082;&#1072;\01%20-%20Johann%20Sebastian%20Bach\08%20-%20Conserto%20&#8470;1%20in%20D%20minor.mp3" TargetMode="External"/><Relationship Id="rId6" Type="http://schemas.openxmlformats.org/officeDocument/2006/relationships/image" Target="../media/image11.gif"/><Relationship Id="rId5" Type="http://schemas.openxmlformats.org/officeDocument/2006/relationships/slide" Target="slide8.xml"/><Relationship Id="rId4" Type="http://schemas.openxmlformats.org/officeDocument/2006/relationships/slide" Target="slide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2;&#1091;&#1079;&#1099;&#1082;&#1072;\03%20-%20Frederic%20Chopin\01%20-%20Military%20Polonaise%20&#8470;%203%20A%20Op%2040.mp3" TargetMode="External"/><Relationship Id="rId6" Type="http://schemas.openxmlformats.org/officeDocument/2006/relationships/image" Target="../media/image1.png"/><Relationship Id="rId5" Type="http://schemas.openxmlformats.org/officeDocument/2006/relationships/image" Target="../media/image12.gif"/><Relationship Id="rId4" Type="http://schemas.openxmlformats.org/officeDocument/2006/relationships/slide" Target="slide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2;&#1091;&#1079;&#1099;&#1082;&#1072;\03%20-%20Frederic%20Chopin\04%20-%20Black%20Keys%20Study%20G%20sharp%20minor.mp3" TargetMode="External"/><Relationship Id="rId5" Type="http://schemas.openxmlformats.org/officeDocument/2006/relationships/image" Target="../media/image1.png"/><Relationship Id="rId4" Type="http://schemas.openxmlformats.org/officeDocument/2006/relationships/image" Target="../media/image1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WINDOWS\Help\Tours\WindowsMediaPlayer\Audio\Wav\wmpaud9.wav" TargetMode="External"/><Relationship Id="rId6" Type="http://schemas.openxmlformats.org/officeDocument/2006/relationships/slide" Target="slide19.xml"/><Relationship Id="rId5" Type="http://schemas.openxmlformats.org/officeDocument/2006/relationships/slide" Target="slide18.xml"/><Relationship Id="rId4" Type="http://schemas.openxmlformats.org/officeDocument/2006/relationships/slide" Target="slide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2;&#1091;&#1079;&#1099;&#1082;&#1072;\03%20-%20Frederic%20Chopin\08%20-%20Raindrop%20Prelude%20D%20Flat.mp3" TargetMode="External"/><Relationship Id="rId6" Type="http://schemas.openxmlformats.org/officeDocument/2006/relationships/image" Target="../media/image14.gif"/><Relationship Id="rId5" Type="http://schemas.openxmlformats.org/officeDocument/2006/relationships/slide" Target="slide14.xml"/><Relationship Id="rId4" Type="http://schemas.openxmlformats.org/officeDocument/2006/relationships/slide" Target="slide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2;&#1091;&#1079;&#1099;&#1082;&#1072;\03%20-%20Frederic%20Chopin\05%20-%20Butterfly%20Study%20G%20sharp%20minor.mp3" TargetMode="External"/><Relationship Id="rId6" Type="http://schemas.openxmlformats.org/officeDocument/2006/relationships/image" Target="../media/image1.png"/><Relationship Id="rId5" Type="http://schemas.openxmlformats.org/officeDocument/2006/relationships/image" Target="../media/image15.gif"/><Relationship Id="rId4" Type="http://schemas.openxmlformats.org/officeDocument/2006/relationships/slide" Target="slide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7" Type="http://schemas.openxmlformats.org/officeDocument/2006/relationships/image" Target="../media/image16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6.wav"/><Relationship Id="rId6" Type="http://schemas.openxmlformats.org/officeDocument/2006/relationships/image" Target="../media/image3.png"/><Relationship Id="rId5" Type="http://schemas.openxmlformats.org/officeDocument/2006/relationships/slide" Target="slide14.xml"/><Relationship Id="rId4" Type="http://schemas.openxmlformats.org/officeDocument/2006/relationships/slide" Target="slide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All%20Users\&#1044;&#1086;&#1082;&#1091;&#1084;&#1077;&#1085;&#1090;&#1099;\&#1052;&#1086;&#1103;%20&#1084;&#1091;&#1079;&#1099;&#1082;&#1072;\Bb08.wav" TargetMode="External"/><Relationship Id="rId6" Type="http://schemas.openxmlformats.org/officeDocument/2006/relationships/image" Target="../media/image17.gif"/><Relationship Id="rId5" Type="http://schemas.openxmlformats.org/officeDocument/2006/relationships/slide" Target="slide14.xml"/><Relationship Id="rId4" Type="http://schemas.openxmlformats.org/officeDocument/2006/relationships/slide" Target="slide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2;&#1091;&#1079;&#1099;&#1082;&#1072;\01%20-%20Johann%20Sebastian%20Bach\06%20-%20Ave%20Maria%20(piano).mp3" TargetMode="External"/><Relationship Id="rId5" Type="http://schemas.openxmlformats.org/officeDocument/2006/relationships/image" Target="../media/image1.png"/><Relationship Id="rId4" Type="http://schemas.openxmlformats.org/officeDocument/2006/relationships/image" Target="../media/image18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WINDOWS\Help\Tours\WindowsMediaPlayer\Audio\Wav\wmpaud9.wav" TargetMode="External"/><Relationship Id="rId6" Type="http://schemas.openxmlformats.org/officeDocument/2006/relationships/slide" Target="slide25.xml"/><Relationship Id="rId5" Type="http://schemas.openxmlformats.org/officeDocument/2006/relationships/slide" Target="slide24.xml"/><Relationship Id="rId4" Type="http://schemas.openxmlformats.org/officeDocument/2006/relationships/slide" Target="slide2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gif"/><Relationship Id="rId5" Type="http://schemas.openxmlformats.org/officeDocument/2006/relationships/slide" Target="slide20.xml"/><Relationship Id="rId4" Type="http://schemas.openxmlformats.org/officeDocument/2006/relationships/slide" Target="slide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gif"/><Relationship Id="rId5" Type="http://schemas.openxmlformats.org/officeDocument/2006/relationships/slide" Target="slide20.xml"/><Relationship Id="rId4" Type="http://schemas.openxmlformats.org/officeDocument/2006/relationships/slide" Target="slide2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gif"/><Relationship Id="rId4" Type="http://schemas.openxmlformats.org/officeDocument/2006/relationships/slide" Target="slide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7" Type="http://schemas.openxmlformats.org/officeDocument/2006/relationships/image" Target="../media/image22.gif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6" Type="http://schemas.openxmlformats.org/officeDocument/2006/relationships/slide" Target="slide20.xml"/><Relationship Id="rId5" Type="http://schemas.openxmlformats.org/officeDocument/2006/relationships/slide" Target="slide21.xml"/><Relationship Id="rId4" Type="http://schemas.openxmlformats.org/officeDocument/2006/relationships/slide" Target="slide1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slideLayout" Target="../slideLayouts/slideLayout1.xml"/><Relationship Id="rId1" Type="http://schemas.openxmlformats.org/officeDocument/2006/relationships/audio" Target="file:///F:\&#1052;&#1091;&#1079;&#1099;&#1082;&#1072;\Michael%20J%20Starke\mjs007.mid" TargetMode="Externa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1247D89-EB39-46B0-BF7F-1EAB795D778D}" type="slidenum">
              <a:rPr lang="ru-RU" smtClean="0"/>
              <a:pPr/>
              <a:t>1</a:t>
            </a:fld>
            <a:endParaRPr lang="ru-RU" smtClean="0"/>
          </a:p>
        </p:txBody>
      </p:sp>
      <p:graphicFrame>
        <p:nvGraphicFramePr>
          <p:cNvPr id="4144" name="Group 48"/>
          <p:cNvGraphicFramePr>
            <a:graphicFrameLocks noGrp="1"/>
          </p:cNvGraphicFramePr>
          <p:nvPr>
            <p:ph idx="1"/>
          </p:nvPr>
        </p:nvGraphicFramePr>
        <p:xfrm>
          <a:off x="1403350" y="1916113"/>
          <a:ext cx="7510463" cy="4392613"/>
        </p:xfrm>
        <a:graphic>
          <a:graphicData uri="http://schemas.openxmlformats.org/drawingml/2006/table">
            <a:tbl>
              <a:tblPr/>
              <a:tblGrid>
                <a:gridCol w="1878013"/>
                <a:gridCol w="1878012"/>
                <a:gridCol w="1876425"/>
                <a:gridCol w="1878013"/>
              </a:tblGrid>
              <a:tr h="10985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4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4" action="ppaction://hlinksldjump"/>
                        </a:rPr>
                        <a:t>№ 5</a:t>
                      </a:r>
                      <a:endParaRPr kumimoji="0" lang="ru-RU" sz="4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4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4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985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4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5" action="ppaction://hlinksldjump"/>
                        </a:rPr>
                        <a:t>№ 6</a:t>
                      </a:r>
                      <a:endParaRPr kumimoji="0" lang="ru-RU" sz="4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4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4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969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4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6" action="ppaction://hlinksldjump"/>
                        </a:rPr>
                        <a:t>№ 7</a:t>
                      </a:r>
                      <a:endParaRPr kumimoji="0" lang="ru-RU" sz="4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4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4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985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4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7" action="ppaction://hlinksldjump"/>
                        </a:rPr>
                        <a:t>№ 8</a:t>
                      </a:r>
                      <a:endParaRPr kumimoji="0" lang="ru-RU" sz="4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4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4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4141" name="Text Box 45"/>
          <p:cNvSpPr txBox="1">
            <a:spLocks noChangeArrowheads="1"/>
          </p:cNvSpPr>
          <p:nvPr/>
        </p:nvSpPr>
        <p:spPr bwMode="auto">
          <a:xfrm>
            <a:off x="1476375" y="228600"/>
            <a:ext cx="7286625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>
                <a:latin typeface="Arial" charset="0"/>
              </a:rPr>
              <a:t>ПРОСТЫЕ ЗАДАЧИ          НА ДВИЖЕНИЕ</a:t>
            </a:r>
          </a:p>
        </p:txBody>
      </p:sp>
      <p:pic>
        <p:nvPicPr>
          <p:cNvPr id="4149" name="09 - Elise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35150" y="11969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1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50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5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49"/>
                </p:tgtEl>
              </p:cMediaNode>
            </p:audio>
          </p:childTnLst>
        </p:cTn>
      </p:par>
    </p:tnLst>
    <p:bldLst>
      <p:bldP spid="4141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2AC3704-8EBA-4DB4-AD8D-472337BCC562}" type="slidenum">
              <a:rPr lang="ru-RU" smtClean="0"/>
              <a:pPr/>
              <a:t>2</a:t>
            </a:fld>
            <a:endParaRPr lang="ru-RU" smtClean="0"/>
          </a:p>
        </p:txBody>
      </p:sp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1547813" y="404813"/>
            <a:ext cx="38163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400" b="1">
                <a:solidFill>
                  <a:srgbClr val="478999"/>
                </a:solidFill>
                <a:latin typeface="Arial" charset="0"/>
              </a:rPr>
              <a:t>ЗАДАЧА № </a:t>
            </a:r>
            <a:r>
              <a:rPr lang="en-US" sz="4400" b="1">
                <a:solidFill>
                  <a:srgbClr val="478999"/>
                </a:solidFill>
                <a:latin typeface="Arial" charset="0"/>
              </a:rPr>
              <a:t>5</a:t>
            </a:r>
            <a:endParaRPr lang="ru-RU" sz="4400" b="1">
              <a:solidFill>
                <a:srgbClr val="478999"/>
              </a:solidFill>
              <a:latin typeface="Arial" charset="0"/>
            </a:endParaRPr>
          </a:p>
        </p:txBody>
      </p:sp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971550" y="1557338"/>
            <a:ext cx="5327650" cy="411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400" b="1">
                <a:solidFill>
                  <a:srgbClr val="478999"/>
                </a:solidFill>
                <a:latin typeface="Arial" charset="0"/>
              </a:rPr>
              <a:t>Мальчик пробежал 224 м    за 56 сек.              С какой скоростью бежал мальчик?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6248400" y="5486400"/>
            <a:ext cx="1582738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>
                <a:latin typeface="Arial" charset="0"/>
                <a:hlinkClick r:id="rId3" action="ppaction://hlinksldjump"/>
              </a:rPr>
              <a:t>Выбор ответа</a:t>
            </a:r>
            <a:endParaRPr lang="ru-RU" sz="3200">
              <a:latin typeface="Arial" charset="0"/>
            </a:endParaRPr>
          </a:p>
        </p:txBody>
      </p:sp>
      <p:pic>
        <p:nvPicPr>
          <p:cNvPr id="4102" name="Picture 9" descr="speed_walker_hc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81600" y="620713"/>
            <a:ext cx="39624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3" name="ad100d.mid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00113" y="623728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5810" fill="hold"/>
                                        <p:tgtEl>
                                          <p:spTgt spid="3380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803"/>
                </p:tgtEl>
              </p:cMediaNode>
            </p:audio>
          </p:childTnLst>
        </p:cTn>
      </p:par>
    </p:tnLst>
    <p:bldLst>
      <p:bldP spid="33795" grpId="0" autoUpdateAnimBg="0"/>
      <p:bldP spid="33796" grpId="0" build="p" autoUpdateAnimBg="0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F4FDE0C-F529-4DE3-9B4D-4F2442EF215C}" type="slidenum">
              <a:rPr lang="ru-RU" smtClean="0"/>
              <a:pPr/>
              <a:t>3</a:t>
            </a:fld>
            <a:endParaRPr lang="ru-RU" smtClean="0"/>
          </a:p>
        </p:txBody>
      </p:sp>
      <p:graphicFrame>
        <p:nvGraphicFramePr>
          <p:cNvPr id="34832" name="Group 16"/>
          <p:cNvGraphicFramePr>
            <a:graphicFrameLocks noGrp="1"/>
          </p:cNvGraphicFramePr>
          <p:nvPr/>
        </p:nvGraphicFramePr>
        <p:xfrm>
          <a:off x="1692275" y="1773238"/>
          <a:ext cx="6096000" cy="4064000"/>
        </p:xfrm>
        <a:graphic>
          <a:graphicData uri="http://schemas.openxmlformats.org/drawingml/2006/table">
            <a:tbl>
              <a:tblPr/>
              <a:tblGrid>
                <a:gridCol w="6096000"/>
              </a:tblGrid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" action="ppaction://hlinksldjump"/>
                        </a:rPr>
                        <a:t> 4 М/СЕК 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4" action="ppaction://hlinksldjump"/>
                        </a:rPr>
                        <a:t> 3 М/СЕК 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5" action="ppaction://hlinksldjump"/>
                        </a:rPr>
                        <a:t>6 М/СЕК 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6" action="ppaction://hlinksldjump"/>
                        </a:rPr>
                        <a:t>8 М/СЕК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34830" name="Text Box 14"/>
          <p:cNvSpPr txBox="1">
            <a:spLocks noChangeArrowheads="1"/>
          </p:cNvSpPr>
          <p:nvPr/>
        </p:nvSpPr>
        <p:spPr bwMode="auto">
          <a:xfrm>
            <a:off x="539750" y="549275"/>
            <a:ext cx="86042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5400" b="1">
                <a:solidFill>
                  <a:schemeClr val="tx2"/>
                </a:solidFill>
                <a:latin typeface="Arial" charset="0"/>
              </a:rPr>
              <a:t>ВОЗМОЖНЫЙ</a:t>
            </a:r>
            <a:r>
              <a:rPr lang="ru-RU" sz="5400" b="1">
                <a:solidFill>
                  <a:schemeClr val="hlink"/>
                </a:solidFill>
                <a:latin typeface="Arial" charset="0"/>
              </a:rPr>
              <a:t> </a:t>
            </a:r>
            <a:r>
              <a:rPr lang="ru-RU" sz="5400" b="1">
                <a:solidFill>
                  <a:schemeClr val="tx2"/>
                </a:solidFill>
                <a:latin typeface="Arial" charset="0"/>
              </a:rPr>
              <a:t>ОТВЕТ</a:t>
            </a:r>
          </a:p>
        </p:txBody>
      </p:sp>
      <p:pic>
        <p:nvPicPr>
          <p:cNvPr id="34831" name="wmpaud9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172450" y="2133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11" fill="hold"/>
                                        <p:tgtEl>
                                          <p:spTgt spid="348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500"/>
                                        <p:tgtEl>
                                          <p:spTgt spid="34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34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831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1279591-F4D7-4032-81E7-D0EC33748E4E}" type="slidenum">
              <a:rPr lang="ru-RU" smtClean="0"/>
              <a:pPr/>
              <a:t>4</a:t>
            </a:fld>
            <a:endParaRPr lang="ru-RU" smtClean="0"/>
          </a:p>
        </p:txBody>
      </p:sp>
      <p:sp>
        <p:nvSpPr>
          <p:cNvPr id="6147" name="Text Box 2"/>
          <p:cNvSpPr txBox="1">
            <a:spLocks noChangeArrowheads="1"/>
          </p:cNvSpPr>
          <p:nvPr/>
        </p:nvSpPr>
        <p:spPr bwMode="auto">
          <a:xfrm>
            <a:off x="2627313" y="3789363"/>
            <a:ext cx="3384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>
              <a:latin typeface="Arial" charset="0"/>
            </a:endParaRP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2286000" y="4570413"/>
            <a:ext cx="647700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>
                <a:solidFill>
                  <a:schemeClr val="tx2"/>
                </a:solidFill>
                <a:latin typeface="Arial" charset="0"/>
              </a:rPr>
              <a:t>И ЭТО - ПРАВИЛЬНО!!!!!!</a:t>
            </a:r>
          </a:p>
        </p:txBody>
      </p:sp>
      <p:sp>
        <p:nvSpPr>
          <p:cNvPr id="6149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6732588" y="188913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4" action="ppaction://hlinksldjump"/>
              </a:rPr>
              <a:t>Выбор задачи</a:t>
            </a:r>
            <a:endParaRPr lang="ru-RU" sz="3200">
              <a:latin typeface="Arial" charset="0"/>
            </a:endParaRPr>
          </a:p>
        </p:txBody>
      </p:sp>
      <p:pic>
        <p:nvPicPr>
          <p:cNvPr id="6150" name="Picture 6" descr="hands_clapping_hc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675" y="260350"/>
            <a:ext cx="3759200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utoUpdateAnimBg="0" advAuto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02311AA-F945-4D64-BC6B-DD1E2E395530}" type="slidenum">
              <a:rPr lang="ru-RU" smtClean="0"/>
              <a:pPr/>
              <a:t>5</a:t>
            </a:fld>
            <a:endParaRPr lang="ru-RU" smtClean="0"/>
          </a:p>
        </p:txBody>
      </p:sp>
      <p:sp>
        <p:nvSpPr>
          <p:cNvPr id="7171" name="Text Box 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6985000" y="5791200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4" action="ppaction://hlinksldjump"/>
              </a:rPr>
              <a:t>Выбор ответа</a:t>
            </a:r>
            <a:endParaRPr lang="ru-RU" sz="3200">
              <a:latin typeface="Arial" charset="0"/>
            </a:endParaRPr>
          </a:p>
        </p:txBody>
      </p:sp>
      <p:sp>
        <p:nvSpPr>
          <p:cNvPr id="7172" name="Text Box 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692275" y="5589588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5" action="ppaction://hlinksldjump"/>
              </a:rPr>
              <a:t>К условию задачи</a:t>
            </a:r>
            <a:endParaRPr lang="ru-RU" sz="3200">
              <a:latin typeface="Arial" charset="0"/>
            </a:endParaRPr>
          </a:p>
        </p:txBody>
      </p:sp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1835150" y="549275"/>
            <a:ext cx="670560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>
                <a:latin typeface="Arial" charset="0"/>
              </a:rPr>
              <a:t>ТЫ ВНИМАТЕЛЬНО ПРОЧИТАЛ ЗАДАЧУ?</a:t>
            </a:r>
          </a:p>
        </p:txBody>
      </p:sp>
      <p:pic>
        <p:nvPicPr>
          <p:cNvPr id="7174" name="Picture 8" descr="boy_math_hc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475" y="1989138"/>
            <a:ext cx="3790950" cy="379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3" name="01 - Air on the G string from Suite №3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43888" y="9810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5968" fill="hold"/>
                                        <p:tgtEl>
                                          <p:spTgt spid="3687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300"/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873"/>
                </p:tgtEl>
              </p:cMediaNode>
            </p:audio>
          </p:childTnLst>
        </p:cTn>
      </p:par>
    </p:tnLst>
    <p:bldLst>
      <p:bldP spid="36869" grpId="0" build="p" autoUpdateAnimBg="0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358F709-834B-45B4-9BC4-0517359A5855}" type="slidenum">
              <a:rPr lang="ru-RU" smtClean="0"/>
              <a:pPr/>
              <a:t>6</a:t>
            </a:fld>
            <a:endParaRPr lang="ru-RU" smtClean="0"/>
          </a:p>
        </p:txBody>
      </p:sp>
      <p:sp>
        <p:nvSpPr>
          <p:cNvPr id="8195" name="Text Box 2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1979613" y="1844675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5" action="ppaction://hlinksldjump"/>
              </a:rPr>
              <a:t>Выбор ответа</a:t>
            </a:r>
            <a:endParaRPr lang="ru-RU" sz="3200">
              <a:latin typeface="Arial" charset="0"/>
            </a:endParaRPr>
          </a:p>
        </p:txBody>
      </p:sp>
      <p:sp>
        <p:nvSpPr>
          <p:cNvPr id="8196" name="Text Box 3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443663" y="5791200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6" action="ppaction://hlinksldjump"/>
              </a:rPr>
              <a:t>К условию задачи</a:t>
            </a:r>
            <a:endParaRPr lang="ru-RU" sz="3200">
              <a:latin typeface="Arial" charset="0"/>
            </a:endParaRPr>
          </a:p>
        </p:txBody>
      </p:sp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1835150" y="4797425"/>
            <a:ext cx="42672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800" b="1">
                <a:latin typeface="Arial" charset="0"/>
              </a:rPr>
              <a:t>НЕВЕРНО!!!</a:t>
            </a:r>
          </a:p>
        </p:txBody>
      </p:sp>
      <p:pic>
        <p:nvPicPr>
          <p:cNvPr id="8198" name="Picture 6" descr="man_head_spinning_hc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00563" y="549275"/>
            <a:ext cx="4195762" cy="419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hecker dir="vert"/>
    <p:sndAc>
      <p:stSnd loop="1"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3F88DBF-9215-4E72-B41C-129F5D8E4C78}" type="slidenum">
              <a:rPr lang="ru-RU" smtClean="0"/>
              <a:pPr/>
              <a:t>7</a:t>
            </a:fld>
            <a:endParaRPr lang="ru-RU" smtClean="0"/>
          </a:p>
        </p:txBody>
      </p:sp>
      <p:sp>
        <p:nvSpPr>
          <p:cNvPr id="9219" name="Text Box 2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2268538" y="4149725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5" action="ppaction://hlinksldjump"/>
              </a:rPr>
              <a:t>Выбор ответа</a:t>
            </a:r>
            <a:endParaRPr lang="ru-RU" sz="3200">
              <a:latin typeface="Arial" charset="0"/>
            </a:endParaRPr>
          </a:p>
        </p:txBody>
      </p:sp>
      <p:sp>
        <p:nvSpPr>
          <p:cNvPr id="9220" name="Text Box 3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1619250" y="5516563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6" action="ppaction://hlinksldjump"/>
              </a:rPr>
              <a:t>К условию задачи</a:t>
            </a:r>
            <a:endParaRPr lang="ru-RU" sz="3200">
              <a:latin typeface="Arial" charset="0"/>
            </a:endParaRPr>
          </a:p>
        </p:txBody>
      </p:sp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2051050" y="188913"/>
            <a:ext cx="655320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>
                <a:latin typeface="Arial" charset="0"/>
              </a:rPr>
              <a:t>ВООБЩЕ-ТО ЭТО БЫЛ МАЛЬЧИК!</a:t>
            </a:r>
          </a:p>
        </p:txBody>
      </p:sp>
      <p:pic>
        <p:nvPicPr>
          <p:cNvPr id="38918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hrtmns04.WAV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43000" y="685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7" descr="old_man_wheelchair_sc_aa_hc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932363" y="2263775"/>
            <a:ext cx="4211637" cy="421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hecker dir="vert"/>
    <p:sndAc>
      <p:stSnd loop="1">
        <p:snd r:embed="rId3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89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918"/>
                </p:tgtEl>
              </p:cMediaNode>
            </p:audio>
          </p:childTnLst>
        </p:cTn>
      </p:par>
    </p:tnLst>
    <p:bldLst>
      <p:bldP spid="38917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32F638A-81A5-40C0-BF0E-899485F35409}" type="slidenum">
              <a:rPr lang="ru-RU" smtClean="0"/>
              <a:pPr/>
              <a:t>8</a:t>
            </a:fld>
            <a:endParaRPr lang="ru-RU" smtClean="0"/>
          </a:p>
        </p:txBody>
      </p:sp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81000" y="304800"/>
            <a:ext cx="38163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400" b="1">
                <a:solidFill>
                  <a:srgbClr val="210BC1"/>
                </a:solidFill>
                <a:latin typeface="Arial" charset="0"/>
              </a:rPr>
              <a:t>ЗАДАЧА № </a:t>
            </a:r>
            <a:r>
              <a:rPr lang="en-US" sz="4400" b="1">
                <a:solidFill>
                  <a:srgbClr val="210BC1"/>
                </a:solidFill>
                <a:latin typeface="Arial" charset="0"/>
              </a:rPr>
              <a:t>6</a:t>
            </a:r>
            <a:endParaRPr lang="ru-RU" sz="4400" b="1">
              <a:solidFill>
                <a:srgbClr val="210BC1"/>
              </a:solidFill>
              <a:latin typeface="Arial" charset="0"/>
            </a:endParaRPr>
          </a:p>
        </p:txBody>
      </p:sp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4716463" y="549275"/>
            <a:ext cx="4019550" cy="545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400" b="1">
                <a:solidFill>
                  <a:srgbClr val="210BC1"/>
                </a:solidFill>
                <a:latin typeface="Arial" charset="0"/>
              </a:rPr>
              <a:t>Крейсер проплыл     598 км            со скоростью 46 км/час. Сколько времени он затратил?</a:t>
            </a:r>
          </a:p>
        </p:txBody>
      </p:sp>
      <p:sp>
        <p:nvSpPr>
          <p:cNvPr id="10245" name="Text Box 4"/>
          <p:cNvSpPr txBox="1">
            <a:spLocks noChangeArrowheads="1"/>
          </p:cNvSpPr>
          <p:nvPr/>
        </p:nvSpPr>
        <p:spPr bwMode="auto">
          <a:xfrm>
            <a:off x="1692275" y="5516563"/>
            <a:ext cx="1582738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>
                <a:latin typeface="Arial" charset="0"/>
                <a:hlinkClick r:id="rId3" action="ppaction://hlinksldjump"/>
              </a:rPr>
              <a:t>Выбор ответа</a:t>
            </a:r>
            <a:endParaRPr lang="ru-RU" sz="3200">
              <a:latin typeface="Arial" charset="0"/>
            </a:endParaRPr>
          </a:p>
        </p:txBody>
      </p:sp>
      <p:pic>
        <p:nvPicPr>
          <p:cNvPr id="10246" name="Picture 5" descr="cruise_liner_sky_hw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84313"/>
            <a:ext cx="4724400" cy="337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5" name="08 - Horn Sonata F Op 17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7900" y="5492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9362" fill="hold"/>
                                        <p:tgtEl>
                                          <p:spTgt spid="399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945"/>
                </p:tgtEl>
              </p:cMediaNode>
            </p:audio>
          </p:childTnLst>
        </p:cTn>
      </p:par>
    </p:tnLst>
    <p:bldLst>
      <p:bldP spid="2" grpId="0" autoUpdateAnimBg="0"/>
      <p:bldP spid="39939" grpId="0" build="p" autoUpdateAnimBg="0" advAuto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93D864D-8E1C-455E-BEBD-62F6673EFAD3}" type="slidenum">
              <a:rPr lang="ru-RU" smtClean="0"/>
              <a:pPr/>
              <a:t>9</a:t>
            </a:fld>
            <a:endParaRPr lang="ru-RU" smtClean="0"/>
          </a:p>
        </p:txBody>
      </p:sp>
      <p:graphicFrame>
        <p:nvGraphicFramePr>
          <p:cNvPr id="40976" name="Group 16"/>
          <p:cNvGraphicFramePr>
            <a:graphicFrameLocks noGrp="1"/>
          </p:cNvGraphicFramePr>
          <p:nvPr/>
        </p:nvGraphicFramePr>
        <p:xfrm>
          <a:off x="2339975" y="2060575"/>
          <a:ext cx="6096000" cy="4064000"/>
        </p:xfrm>
        <a:graphic>
          <a:graphicData uri="http://schemas.openxmlformats.org/drawingml/2006/table">
            <a:tbl>
              <a:tblPr/>
              <a:tblGrid>
                <a:gridCol w="6096000"/>
              </a:tblGrid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" action="ppaction://hlinksldjump"/>
                        </a:rPr>
                        <a:t> 14 ЧАСОВ 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4" action="ppaction://hlinksldjump"/>
                        </a:rPr>
                        <a:t>22 ЧАСА 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5" action="ppaction://hlinksldjump"/>
                        </a:rPr>
                        <a:t>18 ЧАСОВ 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6" action="ppaction://hlinksldjump"/>
                        </a:rPr>
                        <a:t>13 ЧАСОВ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40974" name="Text Box 14"/>
          <p:cNvSpPr txBox="1">
            <a:spLocks noChangeArrowheads="1"/>
          </p:cNvSpPr>
          <p:nvPr/>
        </p:nvSpPr>
        <p:spPr bwMode="auto">
          <a:xfrm>
            <a:off x="539750" y="549275"/>
            <a:ext cx="86042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5400" b="1">
                <a:solidFill>
                  <a:schemeClr val="tx2"/>
                </a:solidFill>
                <a:latin typeface="Arial" charset="0"/>
              </a:rPr>
              <a:t>ВОЗМОЖНЫЙ</a:t>
            </a:r>
            <a:r>
              <a:rPr lang="ru-RU" sz="5400" b="1">
                <a:solidFill>
                  <a:schemeClr val="bg1"/>
                </a:solidFill>
                <a:latin typeface="Arial" charset="0"/>
              </a:rPr>
              <a:t> </a:t>
            </a:r>
            <a:r>
              <a:rPr lang="ru-RU" sz="5400" b="1">
                <a:solidFill>
                  <a:schemeClr val="tx2"/>
                </a:solidFill>
                <a:latin typeface="Arial" charset="0"/>
              </a:rPr>
              <a:t>ОТВЕТ</a:t>
            </a:r>
          </a:p>
        </p:txBody>
      </p:sp>
      <p:pic>
        <p:nvPicPr>
          <p:cNvPr id="40975" name="wmpaud9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172450" y="2133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11" fill="hold"/>
                                        <p:tgtEl>
                                          <p:spTgt spid="4097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500"/>
                                        <p:tgtEl>
                                          <p:spTgt spid="40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40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975"/>
                </p:tgtEl>
              </p:cMediaNode>
            </p:audio>
          </p:childTnLst>
        </p:cTn>
      </p:par>
    </p:tnLst>
    <p:bldLst>
      <p:bldP spid="40974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B96690A-764C-43E5-93CA-6964DC8F0F89}" type="slidenum">
              <a:rPr lang="ru-RU" smtClean="0"/>
              <a:pPr/>
              <a:t>10</a:t>
            </a:fld>
            <a:endParaRPr lang="ru-RU" smtClean="0"/>
          </a:p>
        </p:txBody>
      </p:sp>
      <p:sp>
        <p:nvSpPr>
          <p:cNvPr id="12291" name="Text Box 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900113" y="5589588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4" action="ppaction://hlinksldjump"/>
              </a:rPr>
              <a:t>Выбор ответа</a:t>
            </a:r>
            <a:endParaRPr lang="ru-RU" sz="3200">
              <a:latin typeface="Arial" charset="0"/>
            </a:endParaRPr>
          </a:p>
        </p:txBody>
      </p:sp>
      <p:sp>
        <p:nvSpPr>
          <p:cNvPr id="12292" name="Text Box 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6372225" y="333375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5" action="ppaction://hlinksldjump"/>
              </a:rPr>
              <a:t>К условию задачи</a:t>
            </a:r>
            <a:endParaRPr lang="ru-RU" sz="3200">
              <a:latin typeface="Arial" charset="0"/>
            </a:endParaRPr>
          </a:p>
        </p:txBody>
      </p:sp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3779838" y="2708275"/>
            <a:ext cx="5364162" cy="375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>
                <a:solidFill>
                  <a:srgbClr val="4C05EB"/>
                </a:solidFill>
                <a:latin typeface="Arial" charset="0"/>
              </a:rPr>
              <a:t>ИНТЕРЕСНО,  КАК  Я ТУТ ОКАЗАЛСЯ, ЕСЛИ БЫЛ НА КРЕЙСЕРЕ?</a:t>
            </a:r>
          </a:p>
        </p:txBody>
      </p:sp>
      <p:pic>
        <p:nvPicPr>
          <p:cNvPr id="12294" name="Picture 7" descr="swim_guy_pond_hc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750" y="188913"/>
            <a:ext cx="4610100" cy="403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5" name="05 - Prelude and Fugue (organ)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80063" y="11255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8302" fill="hold"/>
                                        <p:tgtEl>
                                          <p:spTgt spid="4199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995"/>
                </p:tgtEl>
              </p:cMediaNode>
            </p:audio>
          </p:childTnLst>
        </p:cTn>
      </p:par>
    </p:tnLst>
    <p:bldLst>
      <p:bldP spid="4198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F1F81E8-5752-4ACB-AF9A-6A8F42D9AD80}" type="slidenum">
              <a:rPr lang="ru-RU" smtClean="0"/>
              <a:pPr/>
              <a:t>11</a:t>
            </a:fld>
            <a:endParaRPr lang="ru-RU" smtClean="0"/>
          </a:p>
        </p:txBody>
      </p:sp>
      <p:sp>
        <p:nvSpPr>
          <p:cNvPr id="13315" name="Text Box 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250825" y="1412875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4" action="ppaction://hlinksldjump"/>
              </a:rPr>
              <a:t>Выбор ответа</a:t>
            </a:r>
            <a:endParaRPr lang="ru-RU" sz="3200">
              <a:latin typeface="Arial" charset="0"/>
            </a:endParaRPr>
          </a:p>
        </p:txBody>
      </p:sp>
      <p:sp>
        <p:nvSpPr>
          <p:cNvPr id="13316" name="Text Box 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23850" y="4149725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5" action="ppaction://hlinksldjump"/>
              </a:rPr>
              <a:t>К условию задачи</a:t>
            </a:r>
            <a:endParaRPr lang="ru-RU" sz="3200">
              <a:latin typeface="Arial" charset="0"/>
            </a:endParaRPr>
          </a:p>
        </p:txBody>
      </p:sp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3059113" y="4221163"/>
            <a:ext cx="5534025" cy="2287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>
                <a:solidFill>
                  <a:schemeClr val="folHlink"/>
                </a:solidFill>
                <a:latin typeface="Arial" charset="0"/>
              </a:rPr>
              <a:t>НЕ ЗНАЕШЬ ОТВЕТА, НЕ ДОПЛЫВЕШЬ!!!</a:t>
            </a:r>
          </a:p>
        </p:txBody>
      </p:sp>
      <p:pic>
        <p:nvPicPr>
          <p:cNvPr id="13318" name="Picture 7" descr="sailor_driving_dingy_hc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43213" y="0"/>
            <a:ext cx="5616575" cy="449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6" name="05 - Prelude and Fugue (organ)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08175" y="5492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8302" fill="hold"/>
                                        <p:tgtEl>
                                          <p:spTgt spid="430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3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3016"/>
                </p:tgtEl>
              </p:cMediaNode>
            </p:audio>
          </p:childTnLst>
        </p:cTn>
      </p:par>
    </p:tnLst>
    <p:bldLst>
      <p:bldP spid="43013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DE70F0D-2D00-48C2-B7CF-028E414D9565}" type="slidenum">
              <a:rPr lang="ru-RU" smtClean="0"/>
              <a:pPr/>
              <a:t>12</a:t>
            </a:fld>
            <a:endParaRPr lang="ru-RU" smtClean="0"/>
          </a:p>
        </p:txBody>
      </p:sp>
      <p:sp>
        <p:nvSpPr>
          <p:cNvPr id="14339" name="Text Box 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6011863" y="333375"/>
            <a:ext cx="16002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4" action="ppaction://hlinksldjump"/>
              </a:rPr>
              <a:t>Выбор ответа</a:t>
            </a:r>
            <a:endParaRPr lang="ru-RU" sz="3200">
              <a:latin typeface="Arial" charset="0"/>
            </a:endParaRPr>
          </a:p>
        </p:txBody>
      </p:sp>
      <p:sp>
        <p:nvSpPr>
          <p:cNvPr id="14340" name="Text Box 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692275" y="5516563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5" action="ppaction://hlinksldjump"/>
              </a:rPr>
              <a:t>К условию задачи</a:t>
            </a:r>
            <a:endParaRPr lang="ru-RU" sz="3200">
              <a:latin typeface="Arial" charset="0"/>
            </a:endParaRPr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755650" y="260350"/>
            <a:ext cx="4648200" cy="375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>
                <a:solidFill>
                  <a:srgbClr val="4C05EB"/>
                </a:solidFill>
                <a:latin typeface="Arial" charset="0"/>
              </a:rPr>
              <a:t>И ЧТО ТЕБЕ МЕШАЕТ РЕШИТЬ ЗАДАЧУ ПРАВИЛЬНО?</a:t>
            </a:r>
          </a:p>
        </p:txBody>
      </p:sp>
      <p:pic>
        <p:nvPicPr>
          <p:cNvPr id="14342" name="Picture 8" descr="anchor_half_under_water_hc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6100" y="2847975"/>
            <a:ext cx="4787900" cy="401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41" name="08 - Conserto №1 in D minor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80288" y="19891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4247" fill="hold"/>
                                        <p:tgtEl>
                                          <p:spTgt spid="440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300"/>
                                        <p:tgtEl>
                                          <p:spTgt spid="44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041"/>
                </p:tgtEl>
              </p:cMediaNode>
            </p:audio>
          </p:childTnLst>
        </p:cTn>
      </p:par>
    </p:tnLst>
    <p:bldLst>
      <p:bldP spid="44037" grpId="0" build="p" autoUpdateAnimBg="0" advAuto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C1B7B0D-4026-464E-95B6-C6007075905F}" type="slidenum">
              <a:rPr lang="ru-RU" smtClean="0"/>
              <a:pPr/>
              <a:t>13</a:t>
            </a:fld>
            <a:endParaRPr lang="ru-RU" smtClean="0"/>
          </a:p>
        </p:txBody>
      </p:sp>
      <p:sp>
        <p:nvSpPr>
          <p:cNvPr id="15363" name="Text Box 2"/>
          <p:cNvSpPr txBox="1">
            <a:spLocks noChangeArrowheads="1"/>
          </p:cNvSpPr>
          <p:nvPr/>
        </p:nvSpPr>
        <p:spPr bwMode="auto">
          <a:xfrm>
            <a:off x="2627313" y="3789363"/>
            <a:ext cx="3384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>
              <a:latin typeface="Arial" charset="0"/>
            </a:endParaRP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2411413" y="4941888"/>
            <a:ext cx="472440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>
                <a:solidFill>
                  <a:schemeClr val="tx2"/>
                </a:solidFill>
                <a:latin typeface="Arial" charset="0"/>
              </a:rPr>
              <a:t>БЫТЬ ТЕБЕ КАПИТАНОМ!!!</a:t>
            </a:r>
          </a:p>
        </p:txBody>
      </p:sp>
      <p:sp>
        <p:nvSpPr>
          <p:cNvPr id="15365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6732588" y="260350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4" action="ppaction://hlinksldjump"/>
              </a:rPr>
              <a:t>Выбор задачи</a:t>
            </a:r>
            <a:endParaRPr lang="ru-RU" sz="3200">
              <a:latin typeface="Arial" charset="0"/>
            </a:endParaRPr>
          </a:p>
        </p:txBody>
      </p:sp>
      <p:pic>
        <p:nvPicPr>
          <p:cNvPr id="15366" name="Picture 7" descr="pirate_steering_wheel_hc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6238" y="0"/>
            <a:ext cx="3617912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5" name="01 - Military Polonaise № 3 A Op 40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459788" y="15573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2140" fill="hold"/>
                                        <p:tgtEl>
                                          <p:spTgt spid="4506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065"/>
                </p:tgtEl>
              </p:cMediaNode>
            </p:audio>
          </p:childTnLst>
        </p:cTn>
      </p:par>
    </p:tnLst>
    <p:bldLst>
      <p:bldP spid="2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C3716EE-7FBC-4C72-8650-1C2ACA503D4C}" type="slidenum">
              <a:rPr lang="ru-RU" smtClean="0"/>
              <a:pPr/>
              <a:t>14</a:t>
            </a:fld>
            <a:endParaRPr lang="ru-RU" smtClean="0"/>
          </a:p>
        </p:txBody>
      </p:sp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700338" y="0"/>
            <a:ext cx="38163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400" b="1">
                <a:solidFill>
                  <a:schemeClr val="tx2"/>
                </a:solidFill>
                <a:latin typeface="Arial" charset="0"/>
              </a:rPr>
              <a:t>ЗАДАЧА № </a:t>
            </a:r>
            <a:r>
              <a:rPr lang="en-US" sz="4400" b="1">
                <a:solidFill>
                  <a:schemeClr val="tx2"/>
                </a:solidFill>
                <a:latin typeface="Arial" charset="0"/>
              </a:rPr>
              <a:t>7</a:t>
            </a:r>
            <a:endParaRPr lang="ru-RU" sz="4400" b="1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46083" name="Text Box 3"/>
          <p:cNvSpPr txBox="1">
            <a:spLocks noChangeArrowheads="1"/>
          </p:cNvSpPr>
          <p:nvPr/>
        </p:nvSpPr>
        <p:spPr bwMode="auto">
          <a:xfrm>
            <a:off x="228600" y="836613"/>
            <a:ext cx="8915400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400" b="1">
                <a:solidFill>
                  <a:schemeClr val="tx2"/>
                </a:solidFill>
                <a:latin typeface="Arial" charset="0"/>
              </a:rPr>
              <a:t>Пчелка летела со скоростью 12 м/сек 16 секунд.  Какое расстояние она пролетела?</a:t>
            </a:r>
          </a:p>
        </p:txBody>
      </p:sp>
      <p:sp>
        <p:nvSpPr>
          <p:cNvPr id="16389" name="Text Box 4"/>
          <p:cNvSpPr txBox="1">
            <a:spLocks noChangeArrowheads="1"/>
          </p:cNvSpPr>
          <p:nvPr/>
        </p:nvSpPr>
        <p:spPr bwMode="auto">
          <a:xfrm>
            <a:off x="6443663" y="5791200"/>
            <a:ext cx="1582737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>
                <a:latin typeface="Arial" charset="0"/>
                <a:hlinkClick r:id="rId3" action="ppaction://hlinksldjump"/>
              </a:rPr>
              <a:t>Выбор ответа</a:t>
            </a:r>
            <a:endParaRPr lang="ru-RU" sz="3200">
              <a:latin typeface="Arial" charset="0"/>
            </a:endParaRPr>
          </a:p>
        </p:txBody>
      </p:sp>
      <p:pic>
        <p:nvPicPr>
          <p:cNvPr id="16390" name="Picture 7" descr="buzzy_flying_hc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00338" y="2781300"/>
            <a:ext cx="381635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9" name="04 - Black Keys Study G sharp minor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817" fill="hold"/>
                                        <p:tgtEl>
                                          <p:spTgt spid="4608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6089"/>
                </p:tgtEl>
              </p:cMediaNode>
            </p:audio>
          </p:childTnLst>
        </p:cTn>
      </p:par>
    </p:tnLst>
    <p:bldLst>
      <p:bldP spid="2" grpId="0" autoUpdateAnimBg="0"/>
      <p:bldP spid="46083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64CBE33-490C-491A-82D7-979FE9E0DF69}" type="slidenum">
              <a:rPr lang="ru-RU" smtClean="0"/>
              <a:pPr/>
              <a:t>15</a:t>
            </a:fld>
            <a:endParaRPr lang="ru-RU" smtClean="0"/>
          </a:p>
        </p:txBody>
      </p:sp>
      <p:graphicFrame>
        <p:nvGraphicFramePr>
          <p:cNvPr id="47120" name="Group 16"/>
          <p:cNvGraphicFramePr>
            <a:graphicFrameLocks noGrp="1"/>
          </p:cNvGraphicFramePr>
          <p:nvPr/>
        </p:nvGraphicFramePr>
        <p:xfrm>
          <a:off x="1676400" y="1676400"/>
          <a:ext cx="6096000" cy="4064000"/>
        </p:xfrm>
        <a:graphic>
          <a:graphicData uri="http://schemas.openxmlformats.org/drawingml/2006/table">
            <a:tbl>
              <a:tblPr/>
              <a:tblGrid>
                <a:gridCol w="6096000"/>
              </a:tblGrid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" action="ppaction://hlinksldjump"/>
                        </a:rPr>
                        <a:t> 148 МЕТРОВ 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4" action="ppaction://hlinksldjump"/>
                        </a:rPr>
                        <a:t>192 МЕТРА 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5" action="ppaction://hlinksldjump"/>
                        </a:rPr>
                        <a:t>152 МЕТРА 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6" action="ppaction://hlinksldjump"/>
                        </a:rPr>
                        <a:t>178 МЕТРОВ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47118" name="Text Box 14"/>
          <p:cNvSpPr txBox="1">
            <a:spLocks noChangeArrowheads="1"/>
          </p:cNvSpPr>
          <p:nvPr/>
        </p:nvSpPr>
        <p:spPr bwMode="auto">
          <a:xfrm>
            <a:off x="539750" y="260350"/>
            <a:ext cx="86042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5400" b="1">
                <a:solidFill>
                  <a:srgbClr val="7171FF"/>
                </a:solidFill>
                <a:latin typeface="Arial" charset="0"/>
              </a:rPr>
              <a:t>ВОЗМОЖНЫЙ ОТВЕТ</a:t>
            </a:r>
          </a:p>
        </p:txBody>
      </p:sp>
      <p:pic>
        <p:nvPicPr>
          <p:cNvPr id="47119" name="wmpaud9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172450" y="2133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11" fill="hold"/>
                                        <p:tgtEl>
                                          <p:spTgt spid="471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500"/>
                                        <p:tgtEl>
                                          <p:spTgt spid="47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47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119"/>
                </p:tgtEl>
              </p:cMediaNode>
            </p:audio>
          </p:childTnLst>
        </p:cTn>
      </p:par>
    </p:tnLst>
    <p:bldLst>
      <p:bldP spid="47118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C7654F2-44EE-4D49-A3BB-23F9A7DC7D4E}" type="slidenum">
              <a:rPr lang="ru-RU" smtClean="0"/>
              <a:pPr/>
              <a:t>16</a:t>
            </a:fld>
            <a:endParaRPr lang="ru-RU" smtClean="0"/>
          </a:p>
        </p:txBody>
      </p:sp>
      <p:sp>
        <p:nvSpPr>
          <p:cNvPr id="18435" name="Text Box 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547813" y="1196975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4" action="ppaction://hlinksldjump"/>
              </a:rPr>
              <a:t>Выбор ответа</a:t>
            </a:r>
            <a:endParaRPr lang="ru-RU" sz="3200">
              <a:latin typeface="Arial" charset="0"/>
            </a:endParaRPr>
          </a:p>
        </p:txBody>
      </p:sp>
      <p:sp>
        <p:nvSpPr>
          <p:cNvPr id="18436" name="Text Box 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403350" y="5516563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5" action="ppaction://hlinksldjump"/>
              </a:rPr>
              <a:t>К условию задачи</a:t>
            </a:r>
            <a:endParaRPr lang="ru-RU" sz="3200">
              <a:latin typeface="Arial" charset="0"/>
            </a:endParaRPr>
          </a:p>
        </p:txBody>
      </p:sp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5003800" y="476250"/>
            <a:ext cx="3394075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>
                <a:solidFill>
                  <a:schemeClr val="tx2"/>
                </a:solidFill>
                <a:latin typeface="Arial" charset="0"/>
              </a:rPr>
              <a:t>ЧТО, ОЧЕНЬ СЛОЖНО?</a:t>
            </a:r>
          </a:p>
        </p:txBody>
      </p:sp>
      <p:pic>
        <p:nvPicPr>
          <p:cNvPr id="18438" name="Picture 8" descr="buzzy_blinking_hc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59338" y="2565400"/>
            <a:ext cx="3908425" cy="390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7" name="08 - Raindrop Prelude D Flat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8376" fill="hold"/>
                                        <p:tgtEl>
                                          <p:spTgt spid="481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" fill="hold"/>
                                        <p:tgtEl>
                                          <p:spTgt spid="48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" fill="hold"/>
                                        <p:tgtEl>
                                          <p:spTgt spid="48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137"/>
                </p:tgtEl>
              </p:cMediaNode>
            </p:audio>
          </p:childTnLst>
        </p:cTn>
      </p:par>
    </p:tnLst>
    <p:bldLst>
      <p:bldP spid="48133" grpId="0" build="p" autoUpdateAnimBg="0" advAuto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37F2885-EB4E-4BC3-B6B9-C92EE05FACE9}" type="slidenum">
              <a:rPr lang="ru-RU" smtClean="0"/>
              <a:pPr/>
              <a:t>17</a:t>
            </a:fld>
            <a:endParaRPr lang="ru-RU" smtClean="0"/>
          </a:p>
        </p:txBody>
      </p:sp>
      <p:sp>
        <p:nvSpPr>
          <p:cNvPr id="19459" name="Text Box 2"/>
          <p:cNvSpPr txBox="1">
            <a:spLocks noChangeArrowheads="1"/>
          </p:cNvSpPr>
          <p:nvPr/>
        </p:nvSpPr>
        <p:spPr bwMode="auto">
          <a:xfrm>
            <a:off x="2627313" y="3789363"/>
            <a:ext cx="3384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>
              <a:latin typeface="Arial" charset="0"/>
            </a:endParaRP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1116013" y="1125538"/>
            <a:ext cx="4319587" cy="375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>
                <a:solidFill>
                  <a:srgbClr val="6E2FFB"/>
                </a:solidFill>
                <a:latin typeface="Arial" charset="0"/>
              </a:rPr>
              <a:t>В ЭТОМ КОНВЕРТИКЕ БОЛЬШАЯ ПЯТЕРКА ДЛЯ ТЕБЯ!!!</a:t>
            </a:r>
          </a:p>
        </p:txBody>
      </p:sp>
      <p:sp>
        <p:nvSpPr>
          <p:cNvPr id="19461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6443663" y="5373688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4" action="ppaction://hlinksldjump"/>
              </a:rPr>
              <a:t>Выбор задачи</a:t>
            </a:r>
            <a:endParaRPr lang="ru-RU" sz="3200">
              <a:latin typeface="Arial" charset="0"/>
            </a:endParaRPr>
          </a:p>
        </p:txBody>
      </p:sp>
      <p:pic>
        <p:nvPicPr>
          <p:cNvPr id="19462" name="Picture 7" descr="stork_delivering_boy_hc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9700" y="1196975"/>
            <a:ext cx="3692525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60" name="05 - Butterfly Study G sharp minor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450" y="9810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305" fill="hold"/>
                                        <p:tgtEl>
                                          <p:spTgt spid="491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9160"/>
                </p:tgtEl>
              </p:cMediaNode>
            </p:audio>
          </p:childTnLst>
        </p:cTn>
      </p:par>
    </p:tnLst>
    <p:bldLst>
      <p:bldP spid="2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442832A-A1F5-4078-B270-32B7C33DAA4C}" type="slidenum">
              <a:rPr lang="ru-RU" smtClean="0"/>
              <a:pPr/>
              <a:t>18</a:t>
            </a:fld>
            <a:endParaRPr lang="ru-RU" smtClean="0"/>
          </a:p>
        </p:txBody>
      </p:sp>
      <p:sp>
        <p:nvSpPr>
          <p:cNvPr id="20483" name="Text Box 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187450" y="5516563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4" action="ppaction://hlinksldjump"/>
              </a:rPr>
              <a:t>Выбор ответа</a:t>
            </a:r>
            <a:endParaRPr lang="ru-RU" sz="3200">
              <a:latin typeface="Arial" charset="0"/>
            </a:endParaRPr>
          </a:p>
        </p:txBody>
      </p:sp>
      <p:sp>
        <p:nvSpPr>
          <p:cNvPr id="20484" name="Text Box 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6985000" y="5589588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5" action="ppaction://hlinksldjump"/>
              </a:rPr>
              <a:t>К условию задачи</a:t>
            </a:r>
            <a:endParaRPr lang="ru-RU" sz="3200">
              <a:latin typeface="Arial" charset="0"/>
            </a:endParaRPr>
          </a:p>
        </p:txBody>
      </p:sp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692275" y="0"/>
            <a:ext cx="7127875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>
                <a:solidFill>
                  <a:srgbClr val="7171FF"/>
                </a:solidFill>
                <a:latin typeface="Arial" charset="0"/>
              </a:rPr>
              <a:t>С ТАКОЙ СКОРОСТЬЮ ДАЛЕКО НЕ УЛЕТИШЬ!</a:t>
            </a:r>
          </a:p>
        </p:txBody>
      </p:sp>
      <p:pic>
        <p:nvPicPr>
          <p:cNvPr id="50182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j0074972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90800" y="4800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8" descr="cartoon_duck_quacking_hc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79838" y="1989138"/>
            <a:ext cx="2833687" cy="462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018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0182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5CE40E0-C778-4F52-8EEA-5EB8CFDA3B7E}" type="slidenum">
              <a:rPr lang="ru-RU" smtClean="0"/>
              <a:pPr/>
              <a:t>19</a:t>
            </a:fld>
            <a:endParaRPr lang="ru-RU" smtClean="0"/>
          </a:p>
        </p:txBody>
      </p:sp>
      <p:sp>
        <p:nvSpPr>
          <p:cNvPr id="21507" name="Text Box 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979613" y="5516563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4" action="ppaction://hlinksldjump"/>
              </a:rPr>
              <a:t>Выбор ответа</a:t>
            </a:r>
            <a:endParaRPr lang="ru-RU" sz="3200">
              <a:latin typeface="Arial" charset="0"/>
            </a:endParaRPr>
          </a:p>
        </p:txBody>
      </p:sp>
      <p:sp>
        <p:nvSpPr>
          <p:cNvPr id="21508" name="Text Box 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6516688" y="5516563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5" action="ppaction://hlinksldjump"/>
              </a:rPr>
              <a:t>К условию задачи</a:t>
            </a:r>
            <a:endParaRPr lang="ru-RU" sz="3200">
              <a:latin typeface="Arial" charset="0"/>
            </a:endParaRPr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1908175" y="3068638"/>
            <a:ext cx="6324600" cy="2287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>
                <a:solidFill>
                  <a:srgbClr val="30BC73"/>
                </a:solidFill>
                <a:latin typeface="Arial" charset="0"/>
              </a:rPr>
              <a:t>ПРОЧИТАЙ ВНИМАТЕЛЬНО УСЛОВИЕ ЗАДАЧИ !</a:t>
            </a:r>
          </a:p>
        </p:txBody>
      </p:sp>
      <p:pic>
        <p:nvPicPr>
          <p:cNvPr id="21510" name="Picture 8" descr="book_worm_book_reading_hc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79838" y="188913"/>
            <a:ext cx="29718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9" name="Bb08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85113" y="69215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0253" fill="hold"/>
                                        <p:tgtEl>
                                          <p:spTgt spid="5120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209"/>
                </p:tgtEl>
              </p:cMediaNode>
            </p:audio>
          </p:childTnLst>
        </p:cTn>
      </p:par>
    </p:tnLst>
    <p:bldLst>
      <p:bldP spid="51205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E057C68-6D03-45FD-B114-4AF4C54F6782}" type="slidenum">
              <a:rPr lang="ru-RU" smtClean="0"/>
              <a:pPr/>
              <a:t>20</a:t>
            </a:fld>
            <a:endParaRPr lang="ru-RU" smtClean="0"/>
          </a:p>
        </p:txBody>
      </p:sp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2916238" y="0"/>
            <a:ext cx="38163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400" b="1">
                <a:solidFill>
                  <a:srgbClr val="6E2FFB"/>
                </a:solidFill>
                <a:latin typeface="Arial" charset="0"/>
              </a:rPr>
              <a:t>ЗАДАЧА № </a:t>
            </a:r>
            <a:r>
              <a:rPr lang="en-US" sz="4400" b="1">
                <a:solidFill>
                  <a:srgbClr val="6E2FFB"/>
                </a:solidFill>
                <a:latin typeface="Arial" charset="0"/>
              </a:rPr>
              <a:t>8</a:t>
            </a:r>
            <a:endParaRPr lang="ru-RU" sz="4400" b="1">
              <a:solidFill>
                <a:srgbClr val="6E2FFB"/>
              </a:solidFill>
              <a:latin typeface="Arial" charset="0"/>
            </a:endParaRPr>
          </a:p>
        </p:txBody>
      </p:sp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395288" y="836613"/>
            <a:ext cx="8534400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400" b="1">
                <a:solidFill>
                  <a:srgbClr val="7171FF"/>
                </a:solidFill>
                <a:latin typeface="Arial" charset="0"/>
              </a:rPr>
              <a:t>Птица пролетела  196 м             со скоростью  14 м/сек.           Сколько времени она была        в пути?</a:t>
            </a: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7239000" y="5410200"/>
            <a:ext cx="1582738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>
                <a:latin typeface="Arial" charset="0"/>
                <a:hlinkClick r:id="rId3" action="ppaction://hlinksldjump"/>
              </a:rPr>
              <a:t>Выбор ответа</a:t>
            </a:r>
            <a:endParaRPr lang="ru-RU" sz="3200">
              <a:latin typeface="Arial" charset="0"/>
            </a:endParaRPr>
          </a:p>
        </p:txBody>
      </p:sp>
      <p:pic>
        <p:nvPicPr>
          <p:cNvPr id="22534" name="Picture 20" descr="delivery_stork_flying_hc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6238" y="3589338"/>
            <a:ext cx="3268662" cy="3268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46" name="06 - Ave Maria (piano)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16913" y="47625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422" fill="hold"/>
                                        <p:tgtEl>
                                          <p:spTgt spid="522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2246"/>
                </p:tgtEl>
              </p:cMediaNode>
            </p:audio>
          </p:childTnLst>
        </p:cTn>
      </p:par>
    </p:tnLst>
    <p:bldLst>
      <p:bldP spid="52227" grpId="0"/>
      <p:bldP spid="52228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3150B16-51DC-4CF7-B858-FD01B865F37A}" type="slidenum">
              <a:rPr lang="ru-RU" smtClean="0"/>
              <a:pPr/>
              <a:t>21</a:t>
            </a:fld>
            <a:endParaRPr lang="ru-RU" smtClean="0"/>
          </a:p>
        </p:txBody>
      </p:sp>
      <p:graphicFrame>
        <p:nvGraphicFramePr>
          <p:cNvPr id="53264" name="Group 16"/>
          <p:cNvGraphicFramePr>
            <a:graphicFrameLocks noGrp="1"/>
          </p:cNvGraphicFramePr>
          <p:nvPr/>
        </p:nvGraphicFramePr>
        <p:xfrm>
          <a:off x="2514600" y="2514600"/>
          <a:ext cx="6096000" cy="4064000"/>
        </p:xfrm>
        <a:graphic>
          <a:graphicData uri="http://schemas.openxmlformats.org/drawingml/2006/table">
            <a:tbl>
              <a:tblPr/>
              <a:tblGrid>
                <a:gridCol w="6096000"/>
              </a:tblGrid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" action="ppaction://hlinksldjump"/>
                        </a:rPr>
                        <a:t> </a:t>
                      </a:r>
                      <a:r>
                        <a:rPr kumimoji="0" 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" action="ppaction://hlinksldjump"/>
                        </a:rPr>
                        <a:t>1</a:t>
                      </a: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" action="ppaction://hlinksldjump"/>
                        </a:rPr>
                        <a:t>8 СЕК  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4" action="ppaction://hlinksldjump"/>
                        </a:rPr>
                        <a:t>12 СЕК 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5" action="ppaction://hlinksldjump"/>
                        </a:rPr>
                        <a:t>14 СЕК 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6" action="ppaction://hlinksldjump"/>
                        </a:rPr>
                        <a:t>16 СЕК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53262" name="Text Box 14"/>
          <p:cNvSpPr txBox="1">
            <a:spLocks noChangeArrowheads="1"/>
          </p:cNvSpPr>
          <p:nvPr/>
        </p:nvSpPr>
        <p:spPr bwMode="auto">
          <a:xfrm>
            <a:off x="2411413" y="333375"/>
            <a:ext cx="6732587" cy="17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5400" b="1">
                <a:solidFill>
                  <a:srgbClr val="7171FF"/>
                </a:solidFill>
                <a:latin typeface="Arial" charset="0"/>
              </a:rPr>
              <a:t>ВОЗМОЖНЫЙ ОТВЕТ</a:t>
            </a:r>
          </a:p>
        </p:txBody>
      </p:sp>
      <p:pic>
        <p:nvPicPr>
          <p:cNvPr id="53266" name="wmpaud9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388350" y="20605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11" fill="hold"/>
                                        <p:tgtEl>
                                          <p:spTgt spid="5326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500"/>
                                        <p:tgtEl>
                                          <p:spTgt spid="53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53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3266"/>
                </p:tgtEl>
              </p:cMediaNode>
            </p:audio>
          </p:childTnLst>
        </p:cTn>
      </p:par>
    </p:tnLst>
    <p:bldLst>
      <p:bldP spid="53262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19047F1-7062-41E0-83F6-5617BEF8F82F}" type="slidenum">
              <a:rPr lang="ru-RU" smtClean="0"/>
              <a:pPr/>
              <a:t>22</a:t>
            </a:fld>
            <a:endParaRPr lang="ru-RU" smtClean="0"/>
          </a:p>
        </p:txBody>
      </p:sp>
      <p:sp>
        <p:nvSpPr>
          <p:cNvPr id="24579" name="Text Box 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684213" y="1484313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4" action="ppaction://hlinksldjump"/>
              </a:rPr>
              <a:t>Выбор ответа</a:t>
            </a:r>
            <a:endParaRPr lang="ru-RU" sz="3200">
              <a:latin typeface="Arial" charset="0"/>
            </a:endParaRPr>
          </a:p>
        </p:txBody>
      </p:sp>
      <p:sp>
        <p:nvSpPr>
          <p:cNvPr id="24580" name="Text Box 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0" y="3860800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5" action="ppaction://hlinksldjump"/>
              </a:rPr>
              <a:t>К условию задачи</a:t>
            </a:r>
            <a:endParaRPr lang="ru-RU" sz="3200">
              <a:latin typeface="Arial" charset="0"/>
            </a:endParaRPr>
          </a:p>
        </p:txBody>
      </p:sp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2286000" y="4941888"/>
            <a:ext cx="685800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>
                <a:solidFill>
                  <a:srgbClr val="6E2FFB"/>
                </a:solidFill>
                <a:latin typeface="Arial" charset="0"/>
              </a:rPr>
              <a:t>НЕ СМЕШИ НАРОД!</a:t>
            </a:r>
          </a:p>
        </p:txBody>
      </p:sp>
      <p:pic>
        <p:nvPicPr>
          <p:cNvPr id="24582" name="Picture 8" descr="scarecrow_crow_hc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35375" y="404813"/>
            <a:ext cx="395922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newsflash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6E7838D-1A9B-4DB4-93FA-893230664991}" type="slidenum">
              <a:rPr lang="ru-RU" smtClean="0"/>
              <a:pPr/>
              <a:t>23</a:t>
            </a:fld>
            <a:endParaRPr lang="ru-RU" smtClean="0"/>
          </a:p>
        </p:txBody>
      </p:sp>
      <p:sp>
        <p:nvSpPr>
          <p:cNvPr id="25603" name="Text Box 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7019925" y="4724400"/>
            <a:ext cx="16764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solidFill>
                  <a:srgbClr val="FC5272"/>
                </a:solidFill>
                <a:latin typeface="Arial" charset="0"/>
                <a:hlinkClick r:id="rId4" action="ppaction://hlinksldjump"/>
              </a:rPr>
              <a:t>Выбор ответа</a:t>
            </a:r>
            <a:endParaRPr lang="ru-RU" sz="3200">
              <a:solidFill>
                <a:srgbClr val="FC5272"/>
              </a:solidFill>
              <a:latin typeface="Arial" charset="0"/>
            </a:endParaRPr>
          </a:p>
        </p:txBody>
      </p:sp>
      <p:sp>
        <p:nvSpPr>
          <p:cNvPr id="25604" name="Text Box 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572000" y="5516563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5" action="ppaction://hlinksldjump"/>
              </a:rPr>
              <a:t>К условию задачи</a:t>
            </a:r>
            <a:endParaRPr lang="ru-RU" sz="3200">
              <a:latin typeface="Arial" charset="0"/>
            </a:endParaRPr>
          </a:p>
        </p:txBody>
      </p:sp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1547813" y="620713"/>
            <a:ext cx="424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>
              <a:latin typeface="Arial" charset="0"/>
            </a:endParaRPr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1403350" y="0"/>
            <a:ext cx="4752975" cy="448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>
                <a:solidFill>
                  <a:srgbClr val="11AF8D"/>
                </a:solidFill>
                <a:latin typeface="Arial" charset="0"/>
              </a:rPr>
              <a:t>НЕ ПОЛУЧИЛОСЬ! НО ТЫ СМОЖЕШЬ (ЕСЛИ ЗАХОЧЕШЬ!)</a:t>
            </a:r>
          </a:p>
        </p:txBody>
      </p:sp>
      <p:pic>
        <p:nvPicPr>
          <p:cNvPr id="25607" name="Picture 8" descr="chick_eating_hc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24500" y="404813"/>
            <a:ext cx="3619500" cy="361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B203EDC-98C5-4A24-AFBF-0931ED6C649F}" type="slidenum">
              <a:rPr lang="ru-RU" smtClean="0"/>
              <a:pPr/>
              <a:t>24</a:t>
            </a:fld>
            <a:endParaRPr lang="ru-RU" smtClean="0"/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2627313" y="3789363"/>
            <a:ext cx="3384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>
              <a:latin typeface="Arial" charset="0"/>
            </a:endParaRPr>
          </a:p>
        </p:txBody>
      </p:sp>
      <p:sp>
        <p:nvSpPr>
          <p:cNvPr id="56324" name="Text Box 4"/>
          <p:cNvSpPr txBox="1">
            <a:spLocks noChangeArrowheads="1"/>
          </p:cNvSpPr>
          <p:nvPr/>
        </p:nvSpPr>
        <p:spPr bwMode="auto">
          <a:xfrm>
            <a:off x="2057400" y="4076700"/>
            <a:ext cx="708660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>
                <a:solidFill>
                  <a:schemeClr val="tx2"/>
                </a:solidFill>
                <a:latin typeface="Arial" charset="0"/>
              </a:rPr>
              <a:t>ГОРДИСЬ СВОИМИ ЗНАНИЯМ!!!</a:t>
            </a:r>
          </a:p>
        </p:txBody>
      </p:sp>
      <p:sp>
        <p:nvSpPr>
          <p:cNvPr id="26629" name="Text Box 5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971550" y="5589588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4" action="ppaction://hlinksldjump"/>
              </a:rPr>
              <a:t>Выбор задачи</a:t>
            </a:r>
            <a:endParaRPr lang="ru-RU" sz="3200">
              <a:latin typeface="Arial" charset="0"/>
            </a:endParaRPr>
          </a:p>
        </p:txBody>
      </p:sp>
      <p:pic>
        <p:nvPicPr>
          <p:cNvPr id="26630" name="Picture 6" descr="graduation_owl_hc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375" y="404813"/>
            <a:ext cx="360045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newsflash/>
    <p:sndAc>
      <p:stSnd>
        <p:snd r:embed="rId2" name="applau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4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7E0E470-4B58-4082-9580-CCF45990E000}" type="slidenum">
              <a:rPr lang="ru-RU" smtClean="0"/>
              <a:pPr/>
              <a:t>25</a:t>
            </a:fld>
            <a:endParaRPr lang="ru-RU" smtClean="0"/>
          </a:p>
        </p:txBody>
      </p:sp>
      <p:sp>
        <p:nvSpPr>
          <p:cNvPr id="27651" name="Text Box 2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732588" y="0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5" action="ppaction://hlinksldjump"/>
              </a:rPr>
              <a:t>Выбор ответа</a:t>
            </a:r>
            <a:endParaRPr lang="ru-RU" sz="3200">
              <a:latin typeface="Arial" charset="0"/>
            </a:endParaRPr>
          </a:p>
        </p:txBody>
      </p:sp>
      <p:sp>
        <p:nvSpPr>
          <p:cNvPr id="27652" name="Text Box 3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985000" y="5791200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6" action="ppaction://hlinksldjump"/>
              </a:rPr>
              <a:t>К условию задачи</a:t>
            </a:r>
            <a:endParaRPr lang="ru-RU" sz="3200">
              <a:latin typeface="Arial" charset="0"/>
            </a:endParaRPr>
          </a:p>
        </p:txBody>
      </p:sp>
      <p:sp>
        <p:nvSpPr>
          <p:cNvPr id="27653" name="Text Box 4"/>
          <p:cNvSpPr txBox="1">
            <a:spLocks noChangeArrowheads="1"/>
          </p:cNvSpPr>
          <p:nvPr/>
        </p:nvSpPr>
        <p:spPr bwMode="auto">
          <a:xfrm>
            <a:off x="457200" y="1600200"/>
            <a:ext cx="40386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sz="4800">
              <a:latin typeface="Arial" charset="0"/>
            </a:endParaRPr>
          </a:p>
        </p:txBody>
      </p:sp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2051050" y="3500438"/>
            <a:ext cx="5257800" cy="2287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>
                <a:solidFill>
                  <a:srgbClr val="7171FF"/>
                </a:solidFill>
                <a:latin typeface="Arial" charset="0"/>
              </a:rPr>
              <a:t>ПОПРОСИ ПОМОЩИ У КЛАССА!</a:t>
            </a:r>
          </a:p>
        </p:txBody>
      </p:sp>
      <p:pic>
        <p:nvPicPr>
          <p:cNvPr id="27655" name="Picture 7" descr="life_preserver_float__aa_hc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68538" y="549275"/>
            <a:ext cx="5040312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newsflash/>
    <p:sndAc>
      <p:stSnd>
        <p:snd r:embed="rId2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46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AE8835D-EBCA-42EF-876E-31241B1FF019}" type="slidenum">
              <a:rPr lang="ru-RU" smtClean="0"/>
              <a:pPr/>
              <a:t>26</a:t>
            </a:fld>
            <a:endParaRPr lang="ru-RU" smtClean="0"/>
          </a:p>
        </p:txBody>
      </p:sp>
      <p:sp>
        <p:nvSpPr>
          <p:cNvPr id="2867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71550" y="260350"/>
            <a:ext cx="7705725" cy="1079500"/>
          </a:xfrm>
        </p:spPr>
        <p:txBody>
          <a:bodyPr/>
          <a:lstStyle/>
          <a:p>
            <a:pPr eaLnBrk="1" hangingPunct="1"/>
            <a:r>
              <a:rPr lang="ru-RU" sz="8800" i="1" smtClean="0">
                <a:solidFill>
                  <a:srgbClr val="3707A1"/>
                </a:solidFill>
                <a:effectLst/>
              </a:rPr>
              <a:t>Спасибо!</a:t>
            </a:r>
          </a:p>
        </p:txBody>
      </p:sp>
      <p:sp>
        <p:nvSpPr>
          <p:cNvPr id="2867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01650" y="4076700"/>
            <a:ext cx="8642350" cy="1008063"/>
          </a:xfrm>
        </p:spPr>
        <p:txBody>
          <a:bodyPr/>
          <a:lstStyle/>
          <a:p>
            <a:pPr eaLnBrk="1" hangingPunct="1"/>
            <a:r>
              <a:rPr lang="ru-RU" sz="6000" i="1" smtClean="0">
                <a:solidFill>
                  <a:srgbClr val="C83477"/>
                </a:solidFill>
                <a:effectLst/>
              </a:rPr>
              <a:t>До новых встреч!</a:t>
            </a:r>
          </a:p>
        </p:txBody>
      </p:sp>
      <p:pic>
        <p:nvPicPr>
          <p:cNvPr id="28677" name="Picture 7" descr="3d_glasses_blk_hc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908050"/>
            <a:ext cx="7632700" cy="381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4632" name="mjs007.mid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1013" y="105251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46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463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Шары">
  <a:themeElements>
    <a:clrScheme name="Шары 7">
      <a:dk1>
        <a:srgbClr val="000066"/>
      </a:dk1>
      <a:lt1>
        <a:srgbClr val="E1F4FF"/>
      </a:lt1>
      <a:dk2>
        <a:srgbClr val="000066"/>
      </a:dk2>
      <a:lt2>
        <a:srgbClr val="CCCCFF"/>
      </a:lt2>
      <a:accent1>
        <a:srgbClr val="9999FF"/>
      </a:accent1>
      <a:accent2>
        <a:srgbClr val="33CCCC"/>
      </a:accent2>
      <a:accent3>
        <a:srgbClr val="EEF8FF"/>
      </a:accent3>
      <a:accent4>
        <a:srgbClr val="000056"/>
      </a:accent4>
      <a:accent5>
        <a:srgbClr val="CACAFF"/>
      </a:accent5>
      <a:accent6>
        <a:srgbClr val="2DB9B9"/>
      </a:accent6>
      <a:hlink>
        <a:srgbClr val="66FFFF"/>
      </a:hlink>
      <a:folHlink>
        <a:srgbClr val="660066"/>
      </a:folHlink>
    </a:clrScheme>
    <a:fontScheme name="Шары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Шары 1">
        <a:dk1>
          <a:srgbClr val="9900CC"/>
        </a:dk1>
        <a:lt1>
          <a:srgbClr val="FFFFCC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660066"/>
        </a:accent2>
        <a:accent3>
          <a:srgbClr val="AAAAAA"/>
        </a:accent3>
        <a:accent4>
          <a:srgbClr val="DADAAE"/>
        </a:accent4>
        <a:accent5>
          <a:srgbClr val="B8B8CA"/>
        </a:accent5>
        <a:accent6>
          <a:srgbClr val="5C005C"/>
        </a:accent6>
        <a:hlink>
          <a:srgbClr val="CC0000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2">
        <a:dk1>
          <a:srgbClr val="990033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E78A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3">
        <a:dk1>
          <a:srgbClr val="CCCCFF"/>
        </a:dk1>
        <a:lt1>
          <a:srgbClr val="FFFFCC"/>
        </a:lt1>
        <a:dk2>
          <a:srgbClr val="000000"/>
        </a:dk2>
        <a:lt2>
          <a:srgbClr val="FFFFFF"/>
        </a:lt2>
        <a:accent1>
          <a:srgbClr val="9999FF"/>
        </a:accent1>
        <a:accent2>
          <a:srgbClr val="33CCCC"/>
        </a:accent2>
        <a:accent3>
          <a:srgbClr val="AAAAAA"/>
        </a:accent3>
        <a:accent4>
          <a:srgbClr val="DADAAE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4">
        <a:dk1>
          <a:srgbClr val="000000"/>
        </a:dk1>
        <a:lt1>
          <a:srgbClr val="F8F8F8"/>
        </a:lt1>
        <a:dk2>
          <a:srgbClr val="800000"/>
        </a:dk2>
        <a:lt2>
          <a:srgbClr val="FFFFFF"/>
        </a:lt2>
        <a:accent1>
          <a:srgbClr val="FF3300"/>
        </a:accent1>
        <a:accent2>
          <a:srgbClr val="FF5050"/>
        </a:accent2>
        <a:accent3>
          <a:srgbClr val="C0AAAA"/>
        </a:accent3>
        <a:accent4>
          <a:srgbClr val="D4D4D4"/>
        </a:accent4>
        <a:accent5>
          <a:srgbClr val="FFADAA"/>
        </a:accent5>
        <a:accent6>
          <a:srgbClr val="E74848"/>
        </a:accent6>
        <a:hlink>
          <a:srgbClr val="FF99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5">
        <a:dk1>
          <a:srgbClr val="666699"/>
        </a:dk1>
        <a:lt1>
          <a:srgbClr val="FFFFFF"/>
        </a:lt1>
        <a:dk2>
          <a:srgbClr val="000066"/>
        </a:dk2>
        <a:lt2>
          <a:srgbClr val="CCECFF"/>
        </a:lt2>
        <a:accent1>
          <a:srgbClr val="0099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CACA"/>
        </a:accent5>
        <a:accent6>
          <a:srgbClr val="008AB9"/>
        </a:accent6>
        <a:hlink>
          <a:srgbClr val="CC99FF"/>
        </a:hlink>
        <a:folHlink>
          <a:srgbClr val="3366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6">
        <a:dk1>
          <a:srgbClr val="99CC00"/>
        </a:dk1>
        <a:lt1>
          <a:srgbClr val="FFFFFF"/>
        </a:lt1>
        <a:dk2>
          <a:srgbClr val="009900"/>
        </a:dk2>
        <a:lt2>
          <a:srgbClr val="FFFF99"/>
        </a:lt2>
        <a:accent1>
          <a:srgbClr val="336600"/>
        </a:accent1>
        <a:accent2>
          <a:srgbClr val="008000"/>
        </a:accent2>
        <a:accent3>
          <a:srgbClr val="AACAAA"/>
        </a:accent3>
        <a:accent4>
          <a:srgbClr val="DADADA"/>
        </a:accent4>
        <a:accent5>
          <a:srgbClr val="ADB8AA"/>
        </a:accent5>
        <a:accent6>
          <a:srgbClr val="007300"/>
        </a:accent6>
        <a:hlink>
          <a:srgbClr val="CCCC00"/>
        </a:hlink>
        <a:folHlink>
          <a:srgbClr val="33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7">
        <a:dk1>
          <a:srgbClr val="000066"/>
        </a:dk1>
        <a:lt1>
          <a:srgbClr val="E1F4FF"/>
        </a:lt1>
        <a:dk2>
          <a:srgbClr val="000066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EEF8FF"/>
        </a:accent3>
        <a:accent4>
          <a:srgbClr val="000056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ры 8">
        <a:dk1>
          <a:srgbClr val="006699"/>
        </a:dk1>
        <a:lt1>
          <a:srgbClr val="FFFFFF"/>
        </a:lt1>
        <a:dk2>
          <a:srgbClr val="006666"/>
        </a:dk2>
        <a:lt2>
          <a:srgbClr val="FFFFCC"/>
        </a:lt2>
        <a:accent1>
          <a:srgbClr val="EDFAD2"/>
        </a:accent1>
        <a:accent2>
          <a:srgbClr val="EBF7FF"/>
        </a:accent2>
        <a:accent3>
          <a:srgbClr val="FFFFFF"/>
        </a:accent3>
        <a:accent4>
          <a:srgbClr val="005682"/>
        </a:accent4>
        <a:accent5>
          <a:srgbClr val="F4FCE5"/>
        </a:accent5>
        <a:accent6>
          <a:srgbClr val="D5E0E7"/>
        </a:accent6>
        <a:hlink>
          <a:srgbClr val="CC99FF"/>
        </a:hlink>
        <a:folHlink>
          <a:srgbClr val="F2DF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ры 9">
        <a:dk1>
          <a:srgbClr val="000000"/>
        </a:dk1>
        <a:lt1>
          <a:srgbClr val="FFFFFF"/>
        </a:lt1>
        <a:dk2>
          <a:srgbClr val="000000"/>
        </a:dk2>
        <a:lt2>
          <a:srgbClr val="FFCC99"/>
        </a:lt2>
        <a:accent1>
          <a:srgbClr val="FF9900"/>
        </a:accent1>
        <a:accent2>
          <a:srgbClr val="FF99CC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8AB9"/>
        </a:accent6>
        <a:hlink>
          <a:srgbClr val="FF9999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Balloons</Template>
  <TotalTime>1045</TotalTime>
  <Words>351</Words>
  <Application>Microsoft Office PowerPoint</Application>
  <PresentationFormat>Экран (4:3)</PresentationFormat>
  <Paragraphs>112</Paragraphs>
  <Slides>26</Slides>
  <Notes>1</Notes>
  <HiddenSlides>0</HiddenSlides>
  <MMClips>20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9" baseType="lpstr">
      <vt:lpstr>Verdana</vt:lpstr>
      <vt:lpstr>Arial</vt:lpstr>
      <vt:lpstr>Шары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Спасибо!</vt:lpstr>
    </vt:vector>
  </TitlesOfParts>
  <Company>school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Elena</dc:creator>
  <cp:lastModifiedBy>Монахова </cp:lastModifiedBy>
  <cp:revision>90</cp:revision>
  <dcterms:created xsi:type="dcterms:W3CDTF">2002-11-08T13:44:37Z</dcterms:created>
  <dcterms:modified xsi:type="dcterms:W3CDTF">2010-09-21T17:36:44Z</dcterms:modified>
</cp:coreProperties>
</file>