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</p:sldMasterIdLst>
  <p:notesMasterIdLst>
    <p:notesMasterId r:id="rId28"/>
  </p:notesMasterIdLst>
  <p:handoutMasterIdLst>
    <p:handoutMasterId r:id="rId29"/>
  </p:handoutMasterIdLst>
  <p:sldIdLst>
    <p:sldId id="258" r:id="rId2"/>
    <p:sldId id="335" r:id="rId3"/>
    <p:sldId id="336" r:id="rId4"/>
    <p:sldId id="337" r:id="rId5"/>
    <p:sldId id="338" r:id="rId6"/>
    <p:sldId id="339" r:id="rId7"/>
    <p:sldId id="340" r:id="rId8"/>
    <p:sldId id="341" r:id="rId9"/>
    <p:sldId id="342" r:id="rId10"/>
    <p:sldId id="343" r:id="rId11"/>
    <p:sldId id="344" r:id="rId12"/>
    <p:sldId id="345" r:id="rId13"/>
    <p:sldId id="346" r:id="rId14"/>
    <p:sldId id="347" r:id="rId15"/>
    <p:sldId id="348" r:id="rId16"/>
    <p:sldId id="349" r:id="rId17"/>
    <p:sldId id="350" r:id="rId18"/>
    <p:sldId id="351" r:id="rId19"/>
    <p:sldId id="352" r:id="rId20"/>
    <p:sldId id="353" r:id="rId21"/>
    <p:sldId id="354" r:id="rId22"/>
    <p:sldId id="355" r:id="rId23"/>
    <p:sldId id="356" r:id="rId24"/>
    <p:sldId id="357" r:id="rId25"/>
    <p:sldId id="358" r:id="rId26"/>
    <p:sldId id="364" r:id="rId2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05EB"/>
    <a:srgbClr val="F12E0D"/>
    <a:srgbClr val="FEF800"/>
    <a:srgbClr val="6E2FFB"/>
    <a:srgbClr val="11AF8D"/>
    <a:srgbClr val="CB8025"/>
    <a:srgbClr val="C83477"/>
    <a:srgbClr val="7508A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44" d="100"/>
          <a:sy n="44" d="100"/>
        </p:scale>
        <p:origin x="-90" y="-12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  <p:sld r:id="rId2" collapse="1"/>
      <p:sld r:id="rId3" collapse="1"/>
      <p:sld r:id="rId4" collapse="1"/>
      <p:sld r:id="rId5" collapse="1"/>
      <p:sld r:id="rId6" collapse="1"/>
      <p:sld r:id="rId7" collapse="1"/>
      <p:sld r:id="rId8" collapse="1"/>
      <p:sld r:id="rId9" collapse="1"/>
      <p:sld r:id="rId10" collapse="1"/>
      <p:sld r:id="rId11" collapse="1"/>
      <p:sld r:id="rId12" collapse="1"/>
      <p:sld r:id="rId13" collapse="1"/>
      <p:sld r:id="rId14" collapse="1"/>
      <p:sld r:id="rId15" collapse="1"/>
      <p:sld r:id="rId16" collapse="1"/>
      <p:sld r:id="rId17" collapse="1"/>
      <p:sld r:id="rId18" collapse="1"/>
      <p:sld r:id="rId19" collapse="1"/>
      <p:sld r:id="rId20" collapse="1"/>
      <p:sld r:id="rId21" collapse="1"/>
      <p:sld r:id="rId22" collapse="1"/>
      <p:sld r:id="rId23" collapse="1"/>
      <p:sld r:id="rId24" collapse="1"/>
      <p:sld r:id="rId25" collapse="1"/>
      <p:sld r:id="rId26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_rels/viewProps.xml.rels><?xml version="1.0" encoding="UTF-8" standalone="yes"?>
<Relationships xmlns="http://schemas.openxmlformats.org/package/2006/relationships"><Relationship Id="rId8" Type="http://schemas.openxmlformats.org/officeDocument/2006/relationships/slide" Target="slides/slide8.xml"/><Relationship Id="rId13" Type="http://schemas.openxmlformats.org/officeDocument/2006/relationships/slide" Target="slides/slide13.xml"/><Relationship Id="rId18" Type="http://schemas.openxmlformats.org/officeDocument/2006/relationships/slide" Target="slides/slide18.xml"/><Relationship Id="rId26" Type="http://schemas.openxmlformats.org/officeDocument/2006/relationships/slide" Target="slides/slide26.xml"/><Relationship Id="rId3" Type="http://schemas.openxmlformats.org/officeDocument/2006/relationships/slide" Target="slides/slide3.xml"/><Relationship Id="rId21" Type="http://schemas.openxmlformats.org/officeDocument/2006/relationships/slide" Target="slides/slide21.xml"/><Relationship Id="rId7" Type="http://schemas.openxmlformats.org/officeDocument/2006/relationships/slide" Target="slides/slide7.xml"/><Relationship Id="rId12" Type="http://schemas.openxmlformats.org/officeDocument/2006/relationships/slide" Target="slides/slide12.xml"/><Relationship Id="rId17" Type="http://schemas.openxmlformats.org/officeDocument/2006/relationships/slide" Target="slides/slide17.xml"/><Relationship Id="rId25" Type="http://schemas.openxmlformats.org/officeDocument/2006/relationships/slide" Target="slides/slide25.xml"/><Relationship Id="rId2" Type="http://schemas.openxmlformats.org/officeDocument/2006/relationships/slide" Target="slides/slide2.xml"/><Relationship Id="rId16" Type="http://schemas.openxmlformats.org/officeDocument/2006/relationships/slide" Target="slides/slide16.xml"/><Relationship Id="rId20" Type="http://schemas.openxmlformats.org/officeDocument/2006/relationships/slide" Target="slides/slide20.xml"/><Relationship Id="rId1" Type="http://schemas.openxmlformats.org/officeDocument/2006/relationships/slide" Target="slides/slide1.xml"/><Relationship Id="rId6" Type="http://schemas.openxmlformats.org/officeDocument/2006/relationships/slide" Target="slides/slide6.xml"/><Relationship Id="rId11" Type="http://schemas.openxmlformats.org/officeDocument/2006/relationships/slide" Target="slides/slide11.xml"/><Relationship Id="rId24" Type="http://schemas.openxmlformats.org/officeDocument/2006/relationships/slide" Target="slides/slide24.xml"/><Relationship Id="rId5" Type="http://schemas.openxmlformats.org/officeDocument/2006/relationships/slide" Target="slides/slide5.xml"/><Relationship Id="rId15" Type="http://schemas.openxmlformats.org/officeDocument/2006/relationships/slide" Target="slides/slide15.xml"/><Relationship Id="rId23" Type="http://schemas.openxmlformats.org/officeDocument/2006/relationships/slide" Target="slides/slide23.xml"/><Relationship Id="rId10" Type="http://schemas.openxmlformats.org/officeDocument/2006/relationships/slide" Target="slides/slide10.xml"/><Relationship Id="rId19" Type="http://schemas.openxmlformats.org/officeDocument/2006/relationships/slide" Target="slides/slide19.xml"/><Relationship Id="rId4" Type="http://schemas.openxmlformats.org/officeDocument/2006/relationships/slide" Target="slides/slide4.xml"/><Relationship Id="rId9" Type="http://schemas.openxmlformats.org/officeDocument/2006/relationships/slide" Target="slides/slide9.xml"/><Relationship Id="rId14" Type="http://schemas.openxmlformats.org/officeDocument/2006/relationships/slide" Target="slides/slide14.xml"/><Relationship Id="rId22" Type="http://schemas.openxmlformats.org/officeDocument/2006/relationships/slide" Target="slides/slide2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Простые задачи на  движение.             автор  Монахова Е.В.</a:t>
            </a:r>
          </a:p>
        </p:txBody>
      </p:sp>
      <p:sp>
        <p:nvSpPr>
          <p:cNvPr id="160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60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60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3031DB30-8F65-465F-9342-63DDD3BB4E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Простые задачи на  движение.             автор  Монахова Е.В.</a:t>
            </a:r>
          </a:p>
        </p:txBody>
      </p:sp>
      <p:sp>
        <p:nvSpPr>
          <p:cNvPr id="171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970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1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171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r>
              <a:rPr lang="ru-RU"/>
              <a:t>3 - 5 классы (для устной работы)</a:t>
            </a:r>
          </a:p>
        </p:txBody>
      </p:sp>
      <p:sp>
        <p:nvSpPr>
          <p:cNvPr id="171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1DB22B8D-9EF7-4A93-BADA-5845B5020B1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ru-RU"/>
              <a:t>Простые задачи на  движение.             автор  Монахова Е.В.</a:t>
            </a:r>
          </a:p>
        </p:txBody>
      </p:sp>
      <p:sp>
        <p:nvSpPr>
          <p:cNvPr id="30723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ru-RU"/>
              <a:t>3 - 5 классы (для устной работы)</a:t>
            </a:r>
          </a:p>
        </p:txBody>
      </p:sp>
      <p:sp>
        <p:nvSpPr>
          <p:cNvPr id="3072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60953D8-3076-478F-95BE-16905EF90E5B}" type="slidenum">
              <a:rPr lang="ru-RU"/>
              <a:pPr/>
              <a:t>1</a:t>
            </a:fld>
            <a:endParaRPr lang="ru-RU"/>
          </a:p>
        </p:txBody>
      </p:sp>
      <p:sp>
        <p:nvSpPr>
          <p:cNvPr id="3072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805863" cy="6858000"/>
            <a:chOff x="0" y="0"/>
            <a:chExt cx="5547" cy="4320"/>
          </a:xfrm>
        </p:grpSpPr>
        <p:grpSp>
          <p:nvGrpSpPr>
            <p:cNvPr id="5" name="Group 3"/>
            <p:cNvGrpSpPr>
              <a:grpSpLocks/>
            </p:cNvGrpSpPr>
            <p:nvPr userDrawn="1"/>
          </p:nvGrpSpPr>
          <p:grpSpPr bwMode="auto">
            <a:xfrm rot="-215207">
              <a:off x="3691" y="233"/>
              <a:ext cx="1856" cy="3626"/>
              <a:chOff x="3010" y="777"/>
              <a:chExt cx="1856" cy="3626"/>
            </a:xfrm>
          </p:grpSpPr>
          <p:sp>
            <p:nvSpPr>
              <p:cNvPr id="39" name="Freeform 4"/>
              <p:cNvSpPr>
                <a:spLocks/>
              </p:cNvSpPr>
              <p:nvPr userDrawn="1"/>
            </p:nvSpPr>
            <p:spPr bwMode="ltGray">
              <a:xfrm rot="12185230" flipV="1">
                <a:off x="3533" y="777"/>
                <a:ext cx="1333" cy="1485"/>
              </a:xfrm>
              <a:custGeom>
                <a:avLst/>
                <a:gdLst/>
                <a:ahLst/>
                <a:cxnLst>
                  <a:cxn ang="0">
                    <a:pos x="16" y="370"/>
                  </a:cxn>
                  <a:cxn ang="0">
                    <a:pos x="6" y="341"/>
                  </a:cxn>
                  <a:cxn ang="0">
                    <a:pos x="0" y="289"/>
                  </a:cxn>
                  <a:cxn ang="0">
                    <a:pos x="4" y="222"/>
                  </a:cxn>
                  <a:cxn ang="0">
                    <a:pos x="25" y="151"/>
                  </a:cxn>
                  <a:cxn ang="0">
                    <a:pos x="69" y="84"/>
                  </a:cxn>
                  <a:cxn ang="0">
                    <a:pos x="142" y="31"/>
                  </a:cxn>
                  <a:cxn ang="0">
                    <a:pos x="247" y="2"/>
                  </a:cxn>
                  <a:cxn ang="0">
                    <a:pos x="380" y="9"/>
                  </a:cxn>
                  <a:cxn ang="0">
                    <a:pos x="484" y="68"/>
                  </a:cxn>
                  <a:cxn ang="0">
                    <a:pos x="554" y="165"/>
                  </a:cxn>
                  <a:cxn ang="0">
                    <a:pos x="591" y="284"/>
                  </a:cxn>
                  <a:cxn ang="0">
                    <a:pos x="595" y="409"/>
                  </a:cxn>
                  <a:cxn ang="0">
                    <a:pos x="566" y="525"/>
                  </a:cxn>
                  <a:cxn ang="0">
                    <a:pos x="507" y="615"/>
                  </a:cxn>
                  <a:cxn ang="0">
                    <a:pos x="417" y="663"/>
                  </a:cxn>
                  <a:cxn ang="0">
                    <a:pos x="389" y="659"/>
                  </a:cxn>
                  <a:cxn ang="0">
                    <a:pos x="441" y="617"/>
                  </a:cxn>
                  <a:cxn ang="0">
                    <a:pos x="482" y="544"/>
                  </a:cxn>
                  <a:cxn ang="0">
                    <a:pos x="509" y="454"/>
                  </a:cxn>
                  <a:cxn ang="0">
                    <a:pos x="520" y="355"/>
                  </a:cxn>
                  <a:cxn ang="0">
                    <a:pos x="514" y="258"/>
                  </a:cxn>
                  <a:cxn ang="0">
                    <a:pos x="485" y="174"/>
                  </a:cxn>
                  <a:cxn ang="0">
                    <a:pos x="433" y="112"/>
                  </a:cxn>
                  <a:cxn ang="0">
                    <a:pos x="341" y="75"/>
                  </a:cxn>
                  <a:cxn ang="0">
                    <a:pos x="246" y="61"/>
                  </a:cxn>
                  <a:cxn ang="0">
                    <a:pos x="174" y="71"/>
                  </a:cxn>
                  <a:cxn ang="0">
                    <a:pos x="121" y="101"/>
                  </a:cxn>
                  <a:cxn ang="0">
                    <a:pos x="84" y="149"/>
                  </a:cxn>
                  <a:cxn ang="0">
                    <a:pos x="57" y="206"/>
                  </a:cxn>
                  <a:cxn ang="0">
                    <a:pos x="40" y="272"/>
                  </a:cxn>
                  <a:cxn ang="0">
                    <a:pos x="28" y="339"/>
                  </a:cxn>
                </a:cxnLst>
                <a:rect l="0" t="0" r="r" b="b"/>
                <a:pathLst>
                  <a:path w="596" h="666">
                    <a:moveTo>
                      <a:pt x="22" y="372"/>
                    </a:moveTo>
                    <a:lnTo>
                      <a:pt x="16" y="370"/>
                    </a:lnTo>
                    <a:lnTo>
                      <a:pt x="10" y="360"/>
                    </a:lnTo>
                    <a:lnTo>
                      <a:pt x="6" y="341"/>
                    </a:lnTo>
                    <a:lnTo>
                      <a:pt x="1" y="318"/>
                    </a:lnTo>
                    <a:lnTo>
                      <a:pt x="0" y="289"/>
                    </a:lnTo>
                    <a:lnTo>
                      <a:pt x="0" y="257"/>
                    </a:lnTo>
                    <a:lnTo>
                      <a:pt x="4" y="222"/>
                    </a:lnTo>
                    <a:lnTo>
                      <a:pt x="13" y="187"/>
                    </a:lnTo>
                    <a:lnTo>
                      <a:pt x="25" y="151"/>
                    </a:lnTo>
                    <a:lnTo>
                      <a:pt x="45" y="116"/>
                    </a:lnTo>
                    <a:lnTo>
                      <a:pt x="69" y="84"/>
                    </a:lnTo>
                    <a:lnTo>
                      <a:pt x="101" y="55"/>
                    </a:lnTo>
                    <a:lnTo>
                      <a:pt x="142" y="31"/>
                    </a:lnTo>
                    <a:lnTo>
                      <a:pt x="190" y="13"/>
                    </a:lnTo>
                    <a:lnTo>
                      <a:pt x="247" y="2"/>
                    </a:lnTo>
                    <a:lnTo>
                      <a:pt x="314" y="0"/>
                    </a:lnTo>
                    <a:lnTo>
                      <a:pt x="380" y="9"/>
                    </a:lnTo>
                    <a:lnTo>
                      <a:pt x="436" y="33"/>
                    </a:lnTo>
                    <a:lnTo>
                      <a:pt x="484" y="68"/>
                    </a:lnTo>
                    <a:lnTo>
                      <a:pt x="524" y="113"/>
                    </a:lnTo>
                    <a:lnTo>
                      <a:pt x="554" y="165"/>
                    </a:lnTo>
                    <a:lnTo>
                      <a:pt x="577" y="222"/>
                    </a:lnTo>
                    <a:lnTo>
                      <a:pt x="591" y="284"/>
                    </a:lnTo>
                    <a:lnTo>
                      <a:pt x="596" y="347"/>
                    </a:lnTo>
                    <a:lnTo>
                      <a:pt x="595" y="409"/>
                    </a:lnTo>
                    <a:lnTo>
                      <a:pt x="585" y="469"/>
                    </a:lnTo>
                    <a:lnTo>
                      <a:pt x="566" y="525"/>
                    </a:lnTo>
                    <a:lnTo>
                      <a:pt x="540" y="574"/>
                    </a:lnTo>
                    <a:lnTo>
                      <a:pt x="507" y="615"/>
                    </a:lnTo>
                    <a:lnTo>
                      <a:pt x="465" y="645"/>
                    </a:lnTo>
                    <a:lnTo>
                      <a:pt x="417" y="663"/>
                    </a:lnTo>
                    <a:lnTo>
                      <a:pt x="360" y="666"/>
                    </a:lnTo>
                    <a:lnTo>
                      <a:pt x="389" y="659"/>
                    </a:lnTo>
                    <a:lnTo>
                      <a:pt x="417" y="642"/>
                    </a:lnTo>
                    <a:lnTo>
                      <a:pt x="441" y="617"/>
                    </a:lnTo>
                    <a:lnTo>
                      <a:pt x="463" y="583"/>
                    </a:lnTo>
                    <a:lnTo>
                      <a:pt x="482" y="544"/>
                    </a:lnTo>
                    <a:lnTo>
                      <a:pt x="497" y="501"/>
                    </a:lnTo>
                    <a:lnTo>
                      <a:pt x="509" y="454"/>
                    </a:lnTo>
                    <a:lnTo>
                      <a:pt x="517" y="404"/>
                    </a:lnTo>
                    <a:lnTo>
                      <a:pt x="520" y="355"/>
                    </a:lnTo>
                    <a:lnTo>
                      <a:pt x="519" y="305"/>
                    </a:lnTo>
                    <a:lnTo>
                      <a:pt x="514" y="258"/>
                    </a:lnTo>
                    <a:lnTo>
                      <a:pt x="502" y="213"/>
                    </a:lnTo>
                    <a:lnTo>
                      <a:pt x="485" y="174"/>
                    </a:lnTo>
                    <a:lnTo>
                      <a:pt x="462" y="139"/>
                    </a:lnTo>
                    <a:lnTo>
                      <a:pt x="433" y="112"/>
                    </a:lnTo>
                    <a:lnTo>
                      <a:pt x="397" y="93"/>
                    </a:lnTo>
                    <a:lnTo>
                      <a:pt x="341" y="75"/>
                    </a:lnTo>
                    <a:lnTo>
                      <a:pt x="290" y="65"/>
                    </a:lnTo>
                    <a:lnTo>
                      <a:pt x="246" y="61"/>
                    </a:lnTo>
                    <a:lnTo>
                      <a:pt x="207" y="63"/>
                    </a:lnTo>
                    <a:lnTo>
                      <a:pt x="174" y="71"/>
                    </a:lnTo>
                    <a:lnTo>
                      <a:pt x="146" y="84"/>
                    </a:lnTo>
                    <a:lnTo>
                      <a:pt x="121" y="101"/>
                    </a:lnTo>
                    <a:lnTo>
                      <a:pt x="101" y="123"/>
                    </a:lnTo>
                    <a:lnTo>
                      <a:pt x="84" y="149"/>
                    </a:lnTo>
                    <a:lnTo>
                      <a:pt x="69" y="176"/>
                    </a:lnTo>
                    <a:lnTo>
                      <a:pt x="57" y="206"/>
                    </a:lnTo>
                    <a:lnTo>
                      <a:pt x="48" y="239"/>
                    </a:lnTo>
                    <a:lnTo>
                      <a:pt x="40" y="272"/>
                    </a:lnTo>
                    <a:lnTo>
                      <a:pt x="33" y="305"/>
                    </a:lnTo>
                    <a:lnTo>
                      <a:pt x="28" y="339"/>
                    </a:lnTo>
                    <a:lnTo>
                      <a:pt x="22" y="372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0" name="Freeform 5"/>
              <p:cNvSpPr>
                <a:spLocks/>
              </p:cNvSpPr>
              <p:nvPr userDrawn="1"/>
            </p:nvSpPr>
            <p:spPr bwMode="ltGray">
              <a:xfrm rot="12185230" flipV="1">
                <a:off x="4028" y="1801"/>
                <a:ext cx="571" cy="531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5"/>
                  </a:cxn>
                  <a:cxn ang="0">
                    <a:pos x="3" y="50"/>
                  </a:cxn>
                  <a:cxn ang="0">
                    <a:pos x="6" y="75"/>
                  </a:cxn>
                  <a:cxn ang="0">
                    <a:pos x="11" y="98"/>
                  </a:cxn>
                  <a:cxn ang="0">
                    <a:pos x="18" y="119"/>
                  </a:cxn>
                  <a:cxn ang="0">
                    <a:pos x="27" y="141"/>
                  </a:cxn>
                  <a:cxn ang="0">
                    <a:pos x="38" y="161"/>
                  </a:cxn>
                  <a:cxn ang="0">
                    <a:pos x="51" y="178"/>
                  </a:cxn>
                  <a:cxn ang="0">
                    <a:pos x="67" y="194"/>
                  </a:cxn>
                  <a:cxn ang="0">
                    <a:pos x="86" y="208"/>
                  </a:cxn>
                  <a:cxn ang="0">
                    <a:pos x="106" y="219"/>
                  </a:cxn>
                  <a:cxn ang="0">
                    <a:pos x="131" y="228"/>
                  </a:cxn>
                  <a:cxn ang="0">
                    <a:pos x="158" y="234"/>
                  </a:cxn>
                  <a:cxn ang="0">
                    <a:pos x="188" y="237"/>
                  </a:cxn>
                  <a:cxn ang="0">
                    <a:pos x="220" y="236"/>
                  </a:cxn>
                  <a:cxn ang="0">
                    <a:pos x="257" y="232"/>
                  </a:cxn>
                  <a:cxn ang="0">
                    <a:pos x="224" y="227"/>
                  </a:cxn>
                  <a:cxn ang="0">
                    <a:pos x="195" y="220"/>
                  </a:cxn>
                  <a:cxn ang="0">
                    <a:pos x="170" y="212"/>
                  </a:cxn>
                  <a:cxn ang="0">
                    <a:pos x="148" y="204"/>
                  </a:cxn>
                  <a:cxn ang="0">
                    <a:pos x="128" y="193"/>
                  </a:cxn>
                  <a:cxn ang="0">
                    <a:pos x="112" y="182"/>
                  </a:cxn>
                  <a:cxn ang="0">
                    <a:pos x="97" y="169"/>
                  </a:cxn>
                  <a:cxn ang="0">
                    <a:pos x="84" y="155"/>
                  </a:cxn>
                  <a:cxn ang="0">
                    <a:pos x="72" y="141"/>
                  </a:cxn>
                  <a:cxn ang="0">
                    <a:pos x="61" y="125"/>
                  </a:cxn>
                  <a:cxn ang="0">
                    <a:pos x="52" y="107"/>
                  </a:cxn>
                  <a:cxn ang="0">
                    <a:pos x="43" y="88"/>
                  </a:cxn>
                  <a:cxn ang="0">
                    <a:pos x="33" y="69"/>
                  </a:cxn>
                  <a:cxn ang="0">
                    <a:pos x="23" y="47"/>
                  </a:cxn>
                  <a:cxn ang="0">
                    <a:pos x="12" y="24"/>
                  </a:cxn>
                  <a:cxn ang="0">
                    <a:pos x="0" y="0"/>
                  </a:cxn>
                </a:cxnLst>
                <a:rect l="0" t="0" r="r" b="b"/>
                <a:pathLst>
                  <a:path w="257" h="237">
                    <a:moveTo>
                      <a:pt x="0" y="0"/>
                    </a:moveTo>
                    <a:lnTo>
                      <a:pt x="0" y="25"/>
                    </a:lnTo>
                    <a:lnTo>
                      <a:pt x="3" y="50"/>
                    </a:lnTo>
                    <a:lnTo>
                      <a:pt x="6" y="75"/>
                    </a:lnTo>
                    <a:lnTo>
                      <a:pt x="11" y="98"/>
                    </a:lnTo>
                    <a:lnTo>
                      <a:pt x="18" y="119"/>
                    </a:lnTo>
                    <a:lnTo>
                      <a:pt x="27" y="141"/>
                    </a:lnTo>
                    <a:lnTo>
                      <a:pt x="38" y="161"/>
                    </a:lnTo>
                    <a:lnTo>
                      <a:pt x="51" y="178"/>
                    </a:lnTo>
                    <a:lnTo>
                      <a:pt x="67" y="194"/>
                    </a:lnTo>
                    <a:lnTo>
                      <a:pt x="86" y="208"/>
                    </a:lnTo>
                    <a:lnTo>
                      <a:pt x="106" y="219"/>
                    </a:lnTo>
                    <a:lnTo>
                      <a:pt x="131" y="228"/>
                    </a:lnTo>
                    <a:lnTo>
                      <a:pt x="158" y="234"/>
                    </a:lnTo>
                    <a:lnTo>
                      <a:pt x="188" y="237"/>
                    </a:lnTo>
                    <a:lnTo>
                      <a:pt x="220" y="236"/>
                    </a:lnTo>
                    <a:lnTo>
                      <a:pt x="257" y="232"/>
                    </a:lnTo>
                    <a:lnTo>
                      <a:pt x="224" y="227"/>
                    </a:lnTo>
                    <a:lnTo>
                      <a:pt x="195" y="220"/>
                    </a:lnTo>
                    <a:lnTo>
                      <a:pt x="170" y="212"/>
                    </a:lnTo>
                    <a:lnTo>
                      <a:pt x="148" y="204"/>
                    </a:lnTo>
                    <a:lnTo>
                      <a:pt x="128" y="193"/>
                    </a:lnTo>
                    <a:lnTo>
                      <a:pt x="112" y="182"/>
                    </a:lnTo>
                    <a:lnTo>
                      <a:pt x="97" y="169"/>
                    </a:lnTo>
                    <a:lnTo>
                      <a:pt x="84" y="155"/>
                    </a:lnTo>
                    <a:lnTo>
                      <a:pt x="72" y="141"/>
                    </a:lnTo>
                    <a:lnTo>
                      <a:pt x="61" y="125"/>
                    </a:lnTo>
                    <a:lnTo>
                      <a:pt x="52" y="107"/>
                    </a:lnTo>
                    <a:lnTo>
                      <a:pt x="43" y="88"/>
                    </a:lnTo>
                    <a:lnTo>
                      <a:pt x="33" y="69"/>
                    </a:lnTo>
                    <a:lnTo>
                      <a:pt x="23" y="47"/>
                    </a:lnTo>
                    <a:lnTo>
                      <a:pt x="12" y="2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1" name="Freeform 6"/>
              <p:cNvSpPr>
                <a:spLocks/>
              </p:cNvSpPr>
              <p:nvPr userDrawn="1"/>
            </p:nvSpPr>
            <p:spPr bwMode="ltGray">
              <a:xfrm rot="12185230" flipV="1">
                <a:off x="3638" y="2166"/>
                <a:ext cx="277" cy="249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124" y="108"/>
                  </a:cxn>
                  <a:cxn ang="0">
                    <a:pos x="120" y="107"/>
                  </a:cxn>
                  <a:cxn ang="0">
                    <a:pos x="107" y="105"/>
                  </a:cxn>
                  <a:cxn ang="0">
                    <a:pos x="89" y="101"/>
                  </a:cxn>
                  <a:cxn ang="0">
                    <a:pos x="68" y="99"/>
                  </a:cxn>
                  <a:cxn ang="0">
                    <a:pos x="45" y="97"/>
                  </a:cxn>
                  <a:cxn ang="0">
                    <a:pos x="25" y="98"/>
                  </a:cxn>
                  <a:cxn ang="0">
                    <a:pos x="9" y="102"/>
                  </a:cxn>
                  <a:cxn ang="0">
                    <a:pos x="0" y="110"/>
                  </a:cxn>
                  <a:cxn ang="0">
                    <a:pos x="4" y="98"/>
                  </a:cxn>
                  <a:cxn ang="0">
                    <a:pos x="8" y="89"/>
                  </a:cxn>
                  <a:cxn ang="0">
                    <a:pos x="16" y="82"/>
                  </a:cxn>
                  <a:cxn ang="0">
                    <a:pos x="25" y="76"/>
                  </a:cxn>
                  <a:cxn ang="0">
                    <a:pos x="36" y="72"/>
                  </a:cxn>
                  <a:cxn ang="0">
                    <a:pos x="47" y="71"/>
                  </a:cxn>
                  <a:cxn ang="0">
                    <a:pos x="59" y="71"/>
                  </a:cxn>
                  <a:cxn ang="0">
                    <a:pos x="72" y="74"/>
                  </a:cxn>
                  <a:cxn ang="0">
                    <a:pos x="73" y="71"/>
                  </a:cxn>
                  <a:cxn ang="0">
                    <a:pos x="70" y="56"/>
                  </a:cxn>
                  <a:cxn ang="0">
                    <a:pos x="67" y="38"/>
                  </a:cxn>
                  <a:cxn ang="0">
                    <a:pos x="65" y="30"/>
                  </a:cxn>
                  <a:cxn ang="0">
                    <a:pos x="63" y="30"/>
                  </a:cxn>
                  <a:cxn ang="0">
                    <a:pos x="61" y="29"/>
                  </a:cxn>
                  <a:cxn ang="0">
                    <a:pos x="59" y="26"/>
                  </a:cxn>
                  <a:cxn ang="0">
                    <a:pos x="57" y="23"/>
                  </a:cxn>
                  <a:cxn ang="0">
                    <a:pos x="57" y="19"/>
                  </a:cxn>
                  <a:cxn ang="0">
                    <a:pos x="59" y="14"/>
                  </a:cxn>
                  <a:cxn ang="0">
                    <a:pos x="66" y="8"/>
                  </a:cxn>
                  <a:cxn ang="0">
                    <a:pos x="77" y="0"/>
                  </a:cxn>
                </a:cxnLst>
                <a:rect l="0" t="0" r="r" b="b"/>
                <a:pathLst>
                  <a:path w="124" h="110">
                    <a:moveTo>
                      <a:pt x="77" y="0"/>
                    </a:moveTo>
                    <a:lnTo>
                      <a:pt x="124" y="108"/>
                    </a:lnTo>
                    <a:lnTo>
                      <a:pt x="120" y="107"/>
                    </a:lnTo>
                    <a:lnTo>
                      <a:pt x="107" y="105"/>
                    </a:lnTo>
                    <a:lnTo>
                      <a:pt x="89" y="101"/>
                    </a:lnTo>
                    <a:lnTo>
                      <a:pt x="68" y="99"/>
                    </a:lnTo>
                    <a:lnTo>
                      <a:pt x="45" y="97"/>
                    </a:lnTo>
                    <a:lnTo>
                      <a:pt x="25" y="98"/>
                    </a:lnTo>
                    <a:lnTo>
                      <a:pt x="9" y="102"/>
                    </a:lnTo>
                    <a:lnTo>
                      <a:pt x="0" y="110"/>
                    </a:lnTo>
                    <a:lnTo>
                      <a:pt x="4" y="98"/>
                    </a:lnTo>
                    <a:lnTo>
                      <a:pt x="8" y="89"/>
                    </a:lnTo>
                    <a:lnTo>
                      <a:pt x="16" y="82"/>
                    </a:lnTo>
                    <a:lnTo>
                      <a:pt x="25" y="76"/>
                    </a:lnTo>
                    <a:lnTo>
                      <a:pt x="36" y="72"/>
                    </a:lnTo>
                    <a:lnTo>
                      <a:pt x="47" y="71"/>
                    </a:lnTo>
                    <a:lnTo>
                      <a:pt x="59" y="71"/>
                    </a:lnTo>
                    <a:lnTo>
                      <a:pt x="72" y="74"/>
                    </a:lnTo>
                    <a:lnTo>
                      <a:pt x="73" y="71"/>
                    </a:lnTo>
                    <a:lnTo>
                      <a:pt x="70" y="56"/>
                    </a:lnTo>
                    <a:lnTo>
                      <a:pt x="67" y="38"/>
                    </a:lnTo>
                    <a:lnTo>
                      <a:pt x="65" y="30"/>
                    </a:lnTo>
                    <a:lnTo>
                      <a:pt x="63" y="30"/>
                    </a:lnTo>
                    <a:lnTo>
                      <a:pt x="61" y="29"/>
                    </a:lnTo>
                    <a:lnTo>
                      <a:pt x="59" y="26"/>
                    </a:lnTo>
                    <a:lnTo>
                      <a:pt x="57" y="23"/>
                    </a:lnTo>
                    <a:lnTo>
                      <a:pt x="57" y="19"/>
                    </a:lnTo>
                    <a:lnTo>
                      <a:pt x="59" y="14"/>
                    </a:lnTo>
                    <a:lnTo>
                      <a:pt x="66" y="8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2" name="Freeform 7"/>
              <p:cNvSpPr>
                <a:spLocks/>
              </p:cNvSpPr>
              <p:nvPr userDrawn="1"/>
            </p:nvSpPr>
            <p:spPr bwMode="ltGray">
              <a:xfrm rot="12185230" flipV="1">
                <a:off x="3978" y="976"/>
                <a:ext cx="245" cy="34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5" y="1"/>
                  </a:cxn>
                  <a:cxn ang="0">
                    <a:pos x="18" y="5"/>
                  </a:cxn>
                  <a:cxn ang="0">
                    <a:pos x="37" y="12"/>
                  </a:cxn>
                  <a:cxn ang="0">
                    <a:pos x="58" y="24"/>
                  </a:cxn>
                  <a:cxn ang="0">
                    <a:pos x="78" y="44"/>
                  </a:cxn>
                  <a:cxn ang="0">
                    <a:pos x="96" y="71"/>
                  </a:cxn>
                  <a:cxn ang="0">
                    <a:pos x="107" y="108"/>
                  </a:cxn>
                  <a:cxn ang="0">
                    <a:pos x="109" y="156"/>
                  </a:cxn>
                  <a:cxn ang="0">
                    <a:pos x="105" y="156"/>
                  </a:cxn>
                  <a:cxn ang="0">
                    <a:pos x="99" y="156"/>
                  </a:cxn>
                  <a:cxn ang="0">
                    <a:pos x="93" y="156"/>
                  </a:cxn>
                  <a:cxn ang="0">
                    <a:pos x="87" y="154"/>
                  </a:cxn>
                  <a:cxn ang="0">
                    <a:pos x="81" y="153"/>
                  </a:cxn>
                  <a:cxn ang="0">
                    <a:pos x="74" y="150"/>
                  </a:cxn>
                  <a:cxn ang="0">
                    <a:pos x="66" y="145"/>
                  </a:cxn>
                  <a:cxn ang="0">
                    <a:pos x="58" y="139"/>
                  </a:cxn>
                  <a:cxn ang="0">
                    <a:pos x="53" y="126"/>
                  </a:cxn>
                  <a:cxn ang="0">
                    <a:pos x="53" y="111"/>
                  </a:cxn>
                  <a:cxn ang="0">
                    <a:pos x="56" y="96"/>
                  </a:cxn>
                  <a:cxn ang="0">
                    <a:pos x="59" y="80"/>
                  </a:cxn>
                  <a:cxn ang="0">
                    <a:pos x="56" y="62"/>
                  </a:cxn>
                  <a:cxn ang="0">
                    <a:pos x="48" y="43"/>
                  </a:cxn>
                  <a:cxn ang="0">
                    <a:pos x="31" y="23"/>
                  </a:cxn>
                  <a:cxn ang="0">
                    <a:pos x="0" y="0"/>
                  </a:cxn>
                </a:cxnLst>
                <a:rect l="0" t="0" r="r" b="b"/>
                <a:pathLst>
                  <a:path w="109" h="156">
                    <a:moveTo>
                      <a:pt x="0" y="0"/>
                    </a:moveTo>
                    <a:lnTo>
                      <a:pt x="5" y="1"/>
                    </a:lnTo>
                    <a:lnTo>
                      <a:pt x="18" y="5"/>
                    </a:lnTo>
                    <a:lnTo>
                      <a:pt x="37" y="12"/>
                    </a:lnTo>
                    <a:lnTo>
                      <a:pt x="58" y="24"/>
                    </a:lnTo>
                    <a:lnTo>
                      <a:pt x="78" y="44"/>
                    </a:lnTo>
                    <a:lnTo>
                      <a:pt x="96" y="71"/>
                    </a:lnTo>
                    <a:lnTo>
                      <a:pt x="107" y="108"/>
                    </a:lnTo>
                    <a:lnTo>
                      <a:pt x="109" y="156"/>
                    </a:lnTo>
                    <a:lnTo>
                      <a:pt x="105" y="156"/>
                    </a:lnTo>
                    <a:lnTo>
                      <a:pt x="99" y="156"/>
                    </a:lnTo>
                    <a:lnTo>
                      <a:pt x="93" y="156"/>
                    </a:lnTo>
                    <a:lnTo>
                      <a:pt x="87" y="154"/>
                    </a:lnTo>
                    <a:lnTo>
                      <a:pt x="81" y="153"/>
                    </a:lnTo>
                    <a:lnTo>
                      <a:pt x="74" y="150"/>
                    </a:lnTo>
                    <a:lnTo>
                      <a:pt x="66" y="145"/>
                    </a:lnTo>
                    <a:lnTo>
                      <a:pt x="58" y="139"/>
                    </a:lnTo>
                    <a:lnTo>
                      <a:pt x="53" y="126"/>
                    </a:lnTo>
                    <a:lnTo>
                      <a:pt x="53" y="111"/>
                    </a:lnTo>
                    <a:lnTo>
                      <a:pt x="56" y="96"/>
                    </a:lnTo>
                    <a:lnTo>
                      <a:pt x="59" y="80"/>
                    </a:lnTo>
                    <a:lnTo>
                      <a:pt x="56" y="62"/>
                    </a:lnTo>
                    <a:lnTo>
                      <a:pt x="48" y="43"/>
                    </a:lnTo>
                    <a:lnTo>
                      <a:pt x="31" y="2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3" name="Freeform 8"/>
              <p:cNvSpPr>
                <a:spLocks/>
              </p:cNvSpPr>
              <p:nvPr userDrawn="1"/>
            </p:nvSpPr>
            <p:spPr bwMode="ltGray">
              <a:xfrm rot="12185230" flipV="1">
                <a:off x="3844" y="2207"/>
                <a:ext cx="103" cy="209"/>
              </a:xfrm>
              <a:custGeom>
                <a:avLst/>
                <a:gdLst/>
                <a:ahLst/>
                <a:cxnLst>
                  <a:cxn ang="0">
                    <a:pos x="31" y="0"/>
                  </a:cxn>
                  <a:cxn ang="0">
                    <a:pos x="20" y="38"/>
                  </a:cxn>
                  <a:cxn ang="0">
                    <a:pos x="15" y="62"/>
                  </a:cxn>
                  <a:cxn ang="0">
                    <a:pos x="11" y="79"/>
                  </a:cxn>
                  <a:cxn ang="0">
                    <a:pos x="0" y="94"/>
                  </a:cxn>
                  <a:cxn ang="0">
                    <a:pos x="12" y="88"/>
                  </a:cxn>
                  <a:cxn ang="0">
                    <a:pos x="23" y="80"/>
                  </a:cxn>
                  <a:cxn ang="0">
                    <a:pos x="32" y="69"/>
                  </a:cxn>
                  <a:cxn ang="0">
                    <a:pos x="40" y="57"/>
                  </a:cxn>
                  <a:cxn ang="0">
                    <a:pos x="45" y="44"/>
                  </a:cxn>
                  <a:cxn ang="0">
                    <a:pos x="46" y="30"/>
                  </a:cxn>
                  <a:cxn ang="0">
                    <a:pos x="42" y="15"/>
                  </a:cxn>
                  <a:cxn ang="0">
                    <a:pos x="31" y="0"/>
                  </a:cxn>
                </a:cxnLst>
                <a:rect l="0" t="0" r="r" b="b"/>
                <a:pathLst>
                  <a:path w="46" h="94">
                    <a:moveTo>
                      <a:pt x="31" y="0"/>
                    </a:moveTo>
                    <a:lnTo>
                      <a:pt x="20" y="38"/>
                    </a:lnTo>
                    <a:lnTo>
                      <a:pt x="15" y="62"/>
                    </a:lnTo>
                    <a:lnTo>
                      <a:pt x="11" y="79"/>
                    </a:lnTo>
                    <a:lnTo>
                      <a:pt x="0" y="94"/>
                    </a:lnTo>
                    <a:lnTo>
                      <a:pt x="12" y="88"/>
                    </a:lnTo>
                    <a:lnTo>
                      <a:pt x="23" y="80"/>
                    </a:lnTo>
                    <a:lnTo>
                      <a:pt x="32" y="69"/>
                    </a:lnTo>
                    <a:lnTo>
                      <a:pt x="40" y="57"/>
                    </a:lnTo>
                    <a:lnTo>
                      <a:pt x="45" y="44"/>
                    </a:lnTo>
                    <a:lnTo>
                      <a:pt x="46" y="30"/>
                    </a:lnTo>
                    <a:lnTo>
                      <a:pt x="42" y="15"/>
                    </a:lnTo>
                    <a:lnTo>
                      <a:pt x="3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4" name="Freeform 9"/>
              <p:cNvSpPr>
                <a:spLocks/>
              </p:cNvSpPr>
              <p:nvPr userDrawn="1"/>
            </p:nvSpPr>
            <p:spPr bwMode="ltGray">
              <a:xfrm rot="12185230" flipV="1">
                <a:off x="3894" y="1325"/>
                <a:ext cx="120" cy="9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" y="1"/>
                  </a:cxn>
                  <a:cxn ang="0">
                    <a:pos x="6" y="3"/>
                  </a:cxn>
                  <a:cxn ang="0">
                    <a:pos x="13" y="8"/>
                  </a:cxn>
                  <a:cxn ang="0">
                    <a:pos x="21" y="12"/>
                  </a:cxn>
                  <a:cxn ang="0">
                    <a:pos x="29" y="15"/>
                  </a:cxn>
                  <a:cxn ang="0">
                    <a:pos x="38" y="17"/>
                  </a:cxn>
                  <a:cxn ang="0">
                    <a:pos x="46" y="18"/>
                  </a:cxn>
                  <a:cxn ang="0">
                    <a:pos x="54" y="16"/>
                  </a:cxn>
                  <a:cxn ang="0">
                    <a:pos x="53" y="25"/>
                  </a:cxn>
                  <a:cxn ang="0">
                    <a:pos x="50" y="33"/>
                  </a:cxn>
                  <a:cxn ang="0">
                    <a:pos x="44" y="38"/>
                  </a:cxn>
                  <a:cxn ang="0">
                    <a:pos x="37" y="40"/>
                  </a:cxn>
                  <a:cxn ang="0">
                    <a:pos x="28" y="39"/>
                  </a:cxn>
                  <a:cxn ang="0">
                    <a:pos x="19" y="32"/>
                  </a:cxn>
                  <a:cxn ang="0">
                    <a:pos x="10" y="20"/>
                  </a:cxn>
                  <a:cxn ang="0">
                    <a:pos x="0" y="0"/>
                  </a:cxn>
                </a:cxnLst>
                <a:rect l="0" t="0" r="r" b="b"/>
                <a:pathLst>
                  <a:path w="54" h="40">
                    <a:moveTo>
                      <a:pt x="0" y="0"/>
                    </a:moveTo>
                    <a:lnTo>
                      <a:pt x="1" y="1"/>
                    </a:lnTo>
                    <a:lnTo>
                      <a:pt x="6" y="3"/>
                    </a:lnTo>
                    <a:lnTo>
                      <a:pt x="13" y="8"/>
                    </a:lnTo>
                    <a:lnTo>
                      <a:pt x="21" y="12"/>
                    </a:lnTo>
                    <a:lnTo>
                      <a:pt x="29" y="15"/>
                    </a:lnTo>
                    <a:lnTo>
                      <a:pt x="38" y="17"/>
                    </a:lnTo>
                    <a:lnTo>
                      <a:pt x="46" y="18"/>
                    </a:lnTo>
                    <a:lnTo>
                      <a:pt x="54" y="16"/>
                    </a:lnTo>
                    <a:lnTo>
                      <a:pt x="53" y="25"/>
                    </a:lnTo>
                    <a:lnTo>
                      <a:pt x="50" y="33"/>
                    </a:lnTo>
                    <a:lnTo>
                      <a:pt x="44" y="38"/>
                    </a:lnTo>
                    <a:lnTo>
                      <a:pt x="37" y="40"/>
                    </a:lnTo>
                    <a:lnTo>
                      <a:pt x="28" y="39"/>
                    </a:lnTo>
                    <a:lnTo>
                      <a:pt x="19" y="32"/>
                    </a:lnTo>
                    <a:lnTo>
                      <a:pt x="10" y="2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45" name="Freeform 10"/>
              <p:cNvSpPr>
                <a:spLocks/>
              </p:cNvSpPr>
              <p:nvPr userDrawn="1"/>
            </p:nvSpPr>
            <p:spPr bwMode="ltGray">
              <a:xfrm rot="12185230" flipV="1">
                <a:off x="3010" y="2344"/>
                <a:ext cx="330" cy="205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6" y="6"/>
                  </a:cxn>
                  <a:cxn ang="0">
                    <a:pos x="16" y="14"/>
                  </a:cxn>
                  <a:cxn ang="0">
                    <a:pos x="28" y="24"/>
                  </a:cxn>
                  <a:cxn ang="0">
                    <a:pos x="41" y="37"/>
                  </a:cxn>
                  <a:cxn ang="0">
                    <a:pos x="58" y="53"/>
                  </a:cxn>
                  <a:cxn ang="0">
                    <a:pos x="73" y="70"/>
                  </a:cxn>
                  <a:cxn ang="0">
                    <a:pos x="88" y="90"/>
                  </a:cxn>
                  <a:cxn ang="0">
                    <a:pos x="100" y="113"/>
                  </a:cxn>
                  <a:cxn ang="0">
                    <a:pos x="112" y="137"/>
                  </a:cxn>
                  <a:cxn ang="0">
                    <a:pos x="120" y="165"/>
                  </a:cxn>
                  <a:cxn ang="0">
                    <a:pos x="124" y="196"/>
                  </a:cxn>
                  <a:cxn ang="0">
                    <a:pos x="126" y="228"/>
                  </a:cxn>
                  <a:cxn ang="0">
                    <a:pos x="120" y="264"/>
                  </a:cxn>
                  <a:cxn ang="0">
                    <a:pos x="109" y="302"/>
                  </a:cxn>
                  <a:cxn ang="0">
                    <a:pos x="92" y="342"/>
                  </a:cxn>
                  <a:cxn ang="0">
                    <a:pos x="67" y="386"/>
                  </a:cxn>
                  <a:cxn ang="0">
                    <a:pos x="39" y="436"/>
                  </a:cxn>
                  <a:cxn ang="0">
                    <a:pos x="21" y="482"/>
                  </a:cxn>
                  <a:cxn ang="0">
                    <a:pos x="10" y="525"/>
                  </a:cxn>
                  <a:cxn ang="0">
                    <a:pos x="6" y="566"/>
                  </a:cxn>
                  <a:cxn ang="0">
                    <a:pos x="6" y="605"/>
                  </a:cxn>
                  <a:cxn ang="0">
                    <a:pos x="8" y="641"/>
                  </a:cxn>
                  <a:cxn ang="0">
                    <a:pos x="12" y="673"/>
                  </a:cxn>
                  <a:cxn ang="0">
                    <a:pos x="14" y="704"/>
                  </a:cxn>
                  <a:cxn ang="0">
                    <a:pos x="41" y="688"/>
                  </a:cxn>
                  <a:cxn ang="0">
                    <a:pos x="39" y="680"/>
                  </a:cxn>
                  <a:cxn ang="0">
                    <a:pos x="36" y="657"/>
                  </a:cxn>
                  <a:cxn ang="0">
                    <a:pos x="33" y="622"/>
                  </a:cxn>
                  <a:cxn ang="0">
                    <a:pos x="35" y="575"/>
                  </a:cxn>
                  <a:cxn ang="0">
                    <a:pos x="41" y="519"/>
                  </a:cxn>
                  <a:cxn ang="0">
                    <a:pos x="58" y="455"/>
                  </a:cxn>
                  <a:cxn ang="0">
                    <a:pos x="86" y="386"/>
                  </a:cxn>
                  <a:cxn ang="0">
                    <a:pos x="129" y="313"/>
                  </a:cxn>
                  <a:cxn ang="0">
                    <a:pos x="143" y="279"/>
                  </a:cxn>
                  <a:cxn ang="0">
                    <a:pos x="149" y="235"/>
                  </a:cxn>
                  <a:cxn ang="0">
                    <a:pos x="144" y="184"/>
                  </a:cxn>
                  <a:cxn ang="0">
                    <a:pos x="131" y="134"/>
                  </a:cxn>
                  <a:cxn ang="0">
                    <a:pos x="109" y="85"/>
                  </a:cxn>
                  <a:cxn ang="0">
                    <a:pos x="81" y="44"/>
                  </a:cxn>
                  <a:cxn ang="0">
                    <a:pos x="44" y="14"/>
                  </a:cxn>
                  <a:cxn ang="0">
                    <a:pos x="0" y="0"/>
                  </a:cxn>
                </a:cxnLst>
                <a:rect l="0" t="0" r="r" b="b"/>
                <a:pathLst>
                  <a:path w="149" h="704">
                    <a:moveTo>
                      <a:pt x="0" y="0"/>
                    </a:moveTo>
                    <a:lnTo>
                      <a:pt x="6" y="6"/>
                    </a:lnTo>
                    <a:lnTo>
                      <a:pt x="16" y="14"/>
                    </a:lnTo>
                    <a:lnTo>
                      <a:pt x="28" y="24"/>
                    </a:lnTo>
                    <a:lnTo>
                      <a:pt x="41" y="37"/>
                    </a:lnTo>
                    <a:lnTo>
                      <a:pt x="58" y="53"/>
                    </a:lnTo>
                    <a:lnTo>
                      <a:pt x="73" y="70"/>
                    </a:lnTo>
                    <a:lnTo>
                      <a:pt x="88" y="90"/>
                    </a:lnTo>
                    <a:lnTo>
                      <a:pt x="100" y="113"/>
                    </a:lnTo>
                    <a:lnTo>
                      <a:pt x="112" y="137"/>
                    </a:lnTo>
                    <a:lnTo>
                      <a:pt x="120" y="165"/>
                    </a:lnTo>
                    <a:lnTo>
                      <a:pt x="124" y="196"/>
                    </a:lnTo>
                    <a:lnTo>
                      <a:pt x="126" y="228"/>
                    </a:lnTo>
                    <a:lnTo>
                      <a:pt x="120" y="264"/>
                    </a:lnTo>
                    <a:lnTo>
                      <a:pt x="109" y="302"/>
                    </a:lnTo>
                    <a:lnTo>
                      <a:pt x="92" y="342"/>
                    </a:lnTo>
                    <a:lnTo>
                      <a:pt x="67" y="386"/>
                    </a:lnTo>
                    <a:lnTo>
                      <a:pt x="39" y="436"/>
                    </a:lnTo>
                    <a:lnTo>
                      <a:pt x="21" y="482"/>
                    </a:lnTo>
                    <a:lnTo>
                      <a:pt x="10" y="525"/>
                    </a:lnTo>
                    <a:lnTo>
                      <a:pt x="6" y="566"/>
                    </a:lnTo>
                    <a:lnTo>
                      <a:pt x="6" y="605"/>
                    </a:lnTo>
                    <a:lnTo>
                      <a:pt x="8" y="641"/>
                    </a:lnTo>
                    <a:lnTo>
                      <a:pt x="12" y="673"/>
                    </a:lnTo>
                    <a:lnTo>
                      <a:pt x="14" y="704"/>
                    </a:lnTo>
                    <a:lnTo>
                      <a:pt x="41" y="688"/>
                    </a:lnTo>
                    <a:lnTo>
                      <a:pt x="39" y="680"/>
                    </a:lnTo>
                    <a:lnTo>
                      <a:pt x="36" y="657"/>
                    </a:lnTo>
                    <a:lnTo>
                      <a:pt x="33" y="622"/>
                    </a:lnTo>
                    <a:lnTo>
                      <a:pt x="35" y="575"/>
                    </a:lnTo>
                    <a:lnTo>
                      <a:pt x="41" y="519"/>
                    </a:lnTo>
                    <a:lnTo>
                      <a:pt x="58" y="455"/>
                    </a:lnTo>
                    <a:lnTo>
                      <a:pt x="86" y="386"/>
                    </a:lnTo>
                    <a:lnTo>
                      <a:pt x="129" y="313"/>
                    </a:lnTo>
                    <a:lnTo>
                      <a:pt x="143" y="279"/>
                    </a:lnTo>
                    <a:lnTo>
                      <a:pt x="149" y="235"/>
                    </a:lnTo>
                    <a:lnTo>
                      <a:pt x="144" y="184"/>
                    </a:lnTo>
                    <a:lnTo>
                      <a:pt x="131" y="134"/>
                    </a:lnTo>
                    <a:lnTo>
                      <a:pt x="109" y="85"/>
                    </a:lnTo>
                    <a:lnTo>
                      <a:pt x="81" y="44"/>
                    </a:lnTo>
                    <a:lnTo>
                      <a:pt x="44" y="1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6" name="Freeform 11"/>
            <p:cNvSpPr>
              <a:spLocks/>
            </p:cNvSpPr>
            <p:nvPr userDrawn="1"/>
          </p:nvSpPr>
          <p:spPr bwMode="ltGray">
            <a:xfrm rot="373331" flipH="1">
              <a:off x="22" y="1957"/>
              <a:ext cx="323" cy="649"/>
            </a:xfrm>
            <a:custGeom>
              <a:avLst/>
              <a:gdLst/>
              <a:ahLst/>
              <a:cxnLst>
                <a:cxn ang="0">
                  <a:pos x="94" y="0"/>
                </a:cxn>
                <a:cxn ang="0">
                  <a:pos x="105" y="9"/>
                </a:cxn>
                <a:cxn ang="0">
                  <a:pos x="115" y="27"/>
                </a:cxn>
                <a:cxn ang="0">
                  <a:pos x="123" y="50"/>
                </a:cxn>
                <a:cxn ang="0">
                  <a:pos x="128" y="78"/>
                </a:cxn>
                <a:cxn ang="0">
                  <a:pos x="127" y="111"/>
                </a:cxn>
                <a:cxn ang="0">
                  <a:pos x="116" y="145"/>
                </a:cxn>
                <a:cxn ang="0">
                  <a:pos x="94" y="181"/>
                </a:cxn>
                <a:cxn ang="0">
                  <a:pos x="60" y="217"/>
                </a:cxn>
                <a:cxn ang="0">
                  <a:pos x="49" y="213"/>
                </a:cxn>
                <a:cxn ang="0">
                  <a:pos x="38" y="210"/>
                </a:cxn>
                <a:cxn ang="0">
                  <a:pos x="26" y="205"/>
                </a:cxn>
                <a:cxn ang="0">
                  <a:pos x="16" y="201"/>
                </a:cxn>
                <a:cxn ang="0">
                  <a:pos x="8" y="196"/>
                </a:cxn>
                <a:cxn ang="0">
                  <a:pos x="2" y="190"/>
                </a:cxn>
                <a:cxn ang="0">
                  <a:pos x="0" y="183"/>
                </a:cxn>
                <a:cxn ang="0">
                  <a:pos x="1" y="178"/>
                </a:cxn>
                <a:cxn ang="0">
                  <a:pos x="13" y="171"/>
                </a:cxn>
                <a:cxn ang="0">
                  <a:pos x="29" y="161"/>
                </a:cxn>
                <a:cxn ang="0">
                  <a:pos x="46" y="150"/>
                </a:cxn>
                <a:cxn ang="0">
                  <a:pos x="63" y="134"/>
                </a:cxn>
                <a:cxn ang="0">
                  <a:pos x="79" y="112"/>
                </a:cxn>
                <a:cxn ang="0">
                  <a:pos x="91" y="83"/>
                </a:cxn>
                <a:cxn ang="0">
                  <a:pos x="97" y="46"/>
                </a:cxn>
                <a:cxn ang="0">
                  <a:pos x="94" y="0"/>
                </a:cxn>
              </a:cxnLst>
              <a:rect l="0" t="0" r="r" b="b"/>
              <a:pathLst>
                <a:path w="128" h="217">
                  <a:moveTo>
                    <a:pt x="94" y="0"/>
                  </a:moveTo>
                  <a:lnTo>
                    <a:pt x="105" y="9"/>
                  </a:lnTo>
                  <a:lnTo>
                    <a:pt x="115" y="27"/>
                  </a:lnTo>
                  <a:lnTo>
                    <a:pt x="123" y="50"/>
                  </a:lnTo>
                  <a:lnTo>
                    <a:pt x="128" y="78"/>
                  </a:lnTo>
                  <a:lnTo>
                    <a:pt x="127" y="111"/>
                  </a:lnTo>
                  <a:lnTo>
                    <a:pt x="116" y="145"/>
                  </a:lnTo>
                  <a:lnTo>
                    <a:pt x="94" y="181"/>
                  </a:lnTo>
                  <a:lnTo>
                    <a:pt x="60" y="217"/>
                  </a:lnTo>
                  <a:lnTo>
                    <a:pt x="49" y="213"/>
                  </a:lnTo>
                  <a:lnTo>
                    <a:pt x="38" y="210"/>
                  </a:lnTo>
                  <a:lnTo>
                    <a:pt x="26" y="205"/>
                  </a:lnTo>
                  <a:lnTo>
                    <a:pt x="16" y="201"/>
                  </a:lnTo>
                  <a:lnTo>
                    <a:pt x="8" y="196"/>
                  </a:lnTo>
                  <a:lnTo>
                    <a:pt x="2" y="190"/>
                  </a:lnTo>
                  <a:lnTo>
                    <a:pt x="0" y="183"/>
                  </a:lnTo>
                  <a:lnTo>
                    <a:pt x="1" y="178"/>
                  </a:lnTo>
                  <a:lnTo>
                    <a:pt x="13" y="171"/>
                  </a:lnTo>
                  <a:lnTo>
                    <a:pt x="29" y="161"/>
                  </a:lnTo>
                  <a:lnTo>
                    <a:pt x="46" y="150"/>
                  </a:lnTo>
                  <a:lnTo>
                    <a:pt x="63" y="134"/>
                  </a:lnTo>
                  <a:lnTo>
                    <a:pt x="79" y="112"/>
                  </a:lnTo>
                  <a:lnTo>
                    <a:pt x="91" y="83"/>
                  </a:lnTo>
                  <a:lnTo>
                    <a:pt x="97" y="46"/>
                  </a:lnTo>
                  <a:lnTo>
                    <a:pt x="94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7" name="Freeform 12"/>
            <p:cNvSpPr>
              <a:spLocks/>
            </p:cNvSpPr>
            <p:nvPr userDrawn="1"/>
          </p:nvSpPr>
          <p:spPr bwMode="ltGray">
            <a:xfrm>
              <a:off x="168" y="1260"/>
              <a:ext cx="1259" cy="1532"/>
            </a:xfrm>
            <a:custGeom>
              <a:avLst/>
              <a:gdLst/>
              <a:ahLst/>
              <a:cxnLst>
                <a:cxn ang="0">
                  <a:pos x="891" y="1532"/>
                </a:cxn>
                <a:cxn ang="0">
                  <a:pos x="954" y="1452"/>
                </a:cxn>
                <a:cxn ang="0">
                  <a:pos x="1032" y="1338"/>
                </a:cxn>
                <a:cxn ang="0">
                  <a:pos x="1115" y="1188"/>
                </a:cxn>
                <a:cxn ang="0">
                  <a:pos x="1194" y="1023"/>
                </a:cxn>
                <a:cxn ang="0">
                  <a:pos x="1244" y="841"/>
                </a:cxn>
                <a:cxn ang="0">
                  <a:pos x="1259" y="647"/>
                </a:cxn>
                <a:cxn ang="0">
                  <a:pos x="1230" y="463"/>
                </a:cxn>
                <a:cxn ang="0">
                  <a:pos x="1140" y="294"/>
                </a:cxn>
                <a:cxn ang="0">
                  <a:pos x="1043" y="190"/>
                </a:cxn>
                <a:cxn ang="0">
                  <a:pos x="961" y="109"/>
                </a:cxn>
                <a:cxn ang="0">
                  <a:pos x="894" y="65"/>
                </a:cxn>
                <a:cxn ang="0">
                  <a:pos x="786" y="18"/>
                </a:cxn>
                <a:cxn ang="0">
                  <a:pos x="642" y="0"/>
                </a:cxn>
                <a:cxn ang="0">
                  <a:pos x="440" y="23"/>
                </a:cxn>
                <a:cxn ang="0">
                  <a:pos x="366" y="44"/>
                </a:cxn>
                <a:cxn ang="0">
                  <a:pos x="292" y="58"/>
                </a:cxn>
                <a:cxn ang="0">
                  <a:pos x="229" y="79"/>
                </a:cxn>
                <a:cxn ang="0">
                  <a:pos x="178" y="103"/>
                </a:cxn>
                <a:cxn ang="0">
                  <a:pos x="127" y="127"/>
                </a:cxn>
                <a:cxn ang="0">
                  <a:pos x="82" y="158"/>
                </a:cxn>
                <a:cxn ang="0">
                  <a:pos x="41" y="197"/>
                </a:cxn>
                <a:cxn ang="0">
                  <a:pos x="0" y="243"/>
                </a:cxn>
                <a:cxn ang="0">
                  <a:pos x="76" y="215"/>
                </a:cxn>
                <a:cxn ang="0">
                  <a:pos x="144" y="194"/>
                </a:cxn>
                <a:cxn ang="0">
                  <a:pos x="212" y="179"/>
                </a:cxn>
                <a:cxn ang="0">
                  <a:pos x="280" y="164"/>
                </a:cxn>
                <a:cxn ang="0">
                  <a:pos x="336" y="149"/>
                </a:cxn>
                <a:cxn ang="0">
                  <a:pos x="397" y="149"/>
                </a:cxn>
                <a:cxn ang="0">
                  <a:pos x="458" y="141"/>
                </a:cxn>
                <a:cxn ang="0">
                  <a:pos x="511" y="146"/>
                </a:cxn>
                <a:cxn ang="0">
                  <a:pos x="565" y="152"/>
                </a:cxn>
                <a:cxn ang="0">
                  <a:pos x="618" y="166"/>
                </a:cxn>
                <a:cxn ang="0">
                  <a:pos x="669" y="186"/>
                </a:cxn>
                <a:cxn ang="0">
                  <a:pos x="715" y="205"/>
                </a:cxn>
                <a:cxn ang="0">
                  <a:pos x="760" y="239"/>
                </a:cxn>
                <a:cxn ang="0">
                  <a:pos x="811" y="267"/>
                </a:cxn>
                <a:cxn ang="0">
                  <a:pos x="855" y="307"/>
                </a:cxn>
                <a:cxn ang="0">
                  <a:pos x="899" y="348"/>
                </a:cxn>
                <a:cxn ang="0">
                  <a:pos x="971" y="464"/>
                </a:cxn>
                <a:cxn ang="0">
                  <a:pos x="1016" y="606"/>
                </a:cxn>
                <a:cxn ang="0">
                  <a:pos x="1027" y="774"/>
                </a:cxn>
                <a:cxn ang="0">
                  <a:pos x="1022" y="939"/>
                </a:cxn>
                <a:cxn ang="0">
                  <a:pos x="1002" y="1117"/>
                </a:cxn>
                <a:cxn ang="0">
                  <a:pos x="966" y="1279"/>
                </a:cxn>
                <a:cxn ang="0">
                  <a:pos x="933" y="1421"/>
                </a:cxn>
                <a:cxn ang="0">
                  <a:pos x="891" y="1532"/>
                </a:cxn>
              </a:cxnLst>
              <a:rect l="0" t="0" r="r" b="b"/>
              <a:pathLst>
                <a:path w="1259" h="1532">
                  <a:moveTo>
                    <a:pt x="891" y="1532"/>
                  </a:moveTo>
                  <a:lnTo>
                    <a:pt x="954" y="1452"/>
                  </a:lnTo>
                  <a:lnTo>
                    <a:pt x="1032" y="1338"/>
                  </a:lnTo>
                  <a:lnTo>
                    <a:pt x="1115" y="1188"/>
                  </a:lnTo>
                  <a:lnTo>
                    <a:pt x="1194" y="1023"/>
                  </a:lnTo>
                  <a:lnTo>
                    <a:pt x="1244" y="841"/>
                  </a:lnTo>
                  <a:lnTo>
                    <a:pt x="1259" y="647"/>
                  </a:lnTo>
                  <a:lnTo>
                    <a:pt x="1230" y="463"/>
                  </a:lnTo>
                  <a:lnTo>
                    <a:pt x="1140" y="294"/>
                  </a:lnTo>
                  <a:lnTo>
                    <a:pt x="1043" y="190"/>
                  </a:lnTo>
                  <a:lnTo>
                    <a:pt x="961" y="109"/>
                  </a:lnTo>
                  <a:lnTo>
                    <a:pt x="894" y="65"/>
                  </a:lnTo>
                  <a:lnTo>
                    <a:pt x="786" y="18"/>
                  </a:lnTo>
                  <a:lnTo>
                    <a:pt x="642" y="0"/>
                  </a:lnTo>
                  <a:lnTo>
                    <a:pt x="440" y="23"/>
                  </a:lnTo>
                  <a:lnTo>
                    <a:pt x="366" y="44"/>
                  </a:lnTo>
                  <a:lnTo>
                    <a:pt x="292" y="58"/>
                  </a:lnTo>
                  <a:lnTo>
                    <a:pt x="229" y="79"/>
                  </a:lnTo>
                  <a:lnTo>
                    <a:pt x="178" y="103"/>
                  </a:lnTo>
                  <a:lnTo>
                    <a:pt x="127" y="127"/>
                  </a:lnTo>
                  <a:lnTo>
                    <a:pt x="82" y="158"/>
                  </a:lnTo>
                  <a:lnTo>
                    <a:pt x="41" y="197"/>
                  </a:lnTo>
                  <a:lnTo>
                    <a:pt x="0" y="243"/>
                  </a:lnTo>
                  <a:lnTo>
                    <a:pt x="76" y="215"/>
                  </a:lnTo>
                  <a:lnTo>
                    <a:pt x="144" y="194"/>
                  </a:lnTo>
                  <a:lnTo>
                    <a:pt x="212" y="179"/>
                  </a:lnTo>
                  <a:lnTo>
                    <a:pt x="280" y="164"/>
                  </a:lnTo>
                  <a:lnTo>
                    <a:pt x="336" y="149"/>
                  </a:lnTo>
                  <a:lnTo>
                    <a:pt x="397" y="149"/>
                  </a:lnTo>
                  <a:lnTo>
                    <a:pt x="458" y="141"/>
                  </a:lnTo>
                  <a:lnTo>
                    <a:pt x="511" y="146"/>
                  </a:lnTo>
                  <a:lnTo>
                    <a:pt x="565" y="152"/>
                  </a:lnTo>
                  <a:lnTo>
                    <a:pt x="618" y="166"/>
                  </a:lnTo>
                  <a:lnTo>
                    <a:pt x="669" y="186"/>
                  </a:lnTo>
                  <a:lnTo>
                    <a:pt x="715" y="205"/>
                  </a:lnTo>
                  <a:lnTo>
                    <a:pt x="760" y="239"/>
                  </a:lnTo>
                  <a:lnTo>
                    <a:pt x="811" y="267"/>
                  </a:lnTo>
                  <a:lnTo>
                    <a:pt x="855" y="307"/>
                  </a:lnTo>
                  <a:lnTo>
                    <a:pt x="899" y="348"/>
                  </a:lnTo>
                  <a:lnTo>
                    <a:pt x="971" y="464"/>
                  </a:lnTo>
                  <a:lnTo>
                    <a:pt x="1016" y="606"/>
                  </a:lnTo>
                  <a:lnTo>
                    <a:pt x="1027" y="774"/>
                  </a:lnTo>
                  <a:lnTo>
                    <a:pt x="1022" y="939"/>
                  </a:lnTo>
                  <a:lnTo>
                    <a:pt x="1002" y="1117"/>
                  </a:lnTo>
                  <a:lnTo>
                    <a:pt x="966" y="1279"/>
                  </a:lnTo>
                  <a:lnTo>
                    <a:pt x="933" y="1421"/>
                  </a:lnTo>
                  <a:lnTo>
                    <a:pt x="891" y="1532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" name="Freeform 13"/>
            <p:cNvSpPr>
              <a:spLocks/>
            </p:cNvSpPr>
            <p:nvPr userDrawn="1"/>
          </p:nvSpPr>
          <p:spPr bwMode="ltGray">
            <a:xfrm>
              <a:off x="0" y="2610"/>
              <a:ext cx="801" cy="45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7" y="69"/>
                </a:cxn>
                <a:cxn ang="0">
                  <a:pos x="68" y="132"/>
                </a:cxn>
                <a:cxn ang="0">
                  <a:pos x="110" y="188"/>
                </a:cxn>
                <a:cxn ang="0">
                  <a:pos x="149" y="229"/>
                </a:cxn>
                <a:cxn ang="0">
                  <a:pos x="192" y="278"/>
                </a:cxn>
                <a:cxn ang="0">
                  <a:pos x="250" y="314"/>
                </a:cxn>
                <a:cxn ang="0">
                  <a:pos x="308" y="336"/>
                </a:cxn>
                <a:cxn ang="0">
                  <a:pos x="365" y="365"/>
                </a:cxn>
                <a:cxn ang="0">
                  <a:pos x="430" y="381"/>
                </a:cxn>
                <a:cxn ang="0">
                  <a:pos x="501" y="390"/>
                </a:cxn>
                <a:cxn ang="0">
                  <a:pos x="573" y="392"/>
                </a:cxn>
                <a:cxn ang="0">
                  <a:pos x="646" y="381"/>
                </a:cxn>
                <a:cxn ang="0">
                  <a:pos x="726" y="362"/>
                </a:cxn>
                <a:cxn ang="0">
                  <a:pos x="801" y="335"/>
                </a:cxn>
                <a:cxn ang="0">
                  <a:pos x="731" y="377"/>
                </a:cxn>
                <a:cxn ang="0">
                  <a:pos x="662" y="404"/>
                </a:cxn>
                <a:cxn ang="0">
                  <a:pos x="594" y="432"/>
                </a:cxn>
                <a:cxn ang="0">
                  <a:pos x="532" y="445"/>
                </a:cxn>
                <a:cxn ang="0">
                  <a:pos x="471" y="459"/>
                </a:cxn>
                <a:cxn ang="0">
                  <a:pos x="411" y="458"/>
                </a:cxn>
                <a:cxn ang="0">
                  <a:pos x="350" y="458"/>
                </a:cxn>
                <a:cxn ang="0">
                  <a:pos x="291" y="450"/>
                </a:cxn>
                <a:cxn ang="0">
                  <a:pos x="244" y="436"/>
                </a:cxn>
                <a:cxn ang="0">
                  <a:pos x="192" y="415"/>
                </a:cxn>
                <a:cxn ang="0">
                  <a:pos x="145" y="394"/>
                </a:cxn>
                <a:cxn ang="0">
                  <a:pos x="100" y="373"/>
                </a:cxn>
                <a:cxn ang="0">
                  <a:pos x="60" y="347"/>
                </a:cxn>
                <a:cxn ang="0">
                  <a:pos x="0" y="294"/>
                </a:cxn>
                <a:cxn ang="0">
                  <a:pos x="0" y="0"/>
                </a:cxn>
              </a:cxnLst>
              <a:rect l="0" t="0" r="r" b="b"/>
              <a:pathLst>
                <a:path w="801" h="459">
                  <a:moveTo>
                    <a:pt x="0" y="0"/>
                  </a:moveTo>
                  <a:lnTo>
                    <a:pt x="37" y="69"/>
                  </a:lnTo>
                  <a:lnTo>
                    <a:pt x="68" y="132"/>
                  </a:lnTo>
                  <a:lnTo>
                    <a:pt x="110" y="188"/>
                  </a:lnTo>
                  <a:lnTo>
                    <a:pt x="149" y="229"/>
                  </a:lnTo>
                  <a:lnTo>
                    <a:pt x="192" y="278"/>
                  </a:lnTo>
                  <a:lnTo>
                    <a:pt x="250" y="314"/>
                  </a:lnTo>
                  <a:lnTo>
                    <a:pt x="308" y="336"/>
                  </a:lnTo>
                  <a:lnTo>
                    <a:pt x="365" y="365"/>
                  </a:lnTo>
                  <a:lnTo>
                    <a:pt x="430" y="381"/>
                  </a:lnTo>
                  <a:lnTo>
                    <a:pt x="501" y="390"/>
                  </a:lnTo>
                  <a:lnTo>
                    <a:pt x="573" y="392"/>
                  </a:lnTo>
                  <a:lnTo>
                    <a:pt x="646" y="381"/>
                  </a:lnTo>
                  <a:lnTo>
                    <a:pt x="726" y="362"/>
                  </a:lnTo>
                  <a:lnTo>
                    <a:pt x="801" y="335"/>
                  </a:lnTo>
                  <a:lnTo>
                    <a:pt x="731" y="377"/>
                  </a:lnTo>
                  <a:lnTo>
                    <a:pt x="662" y="404"/>
                  </a:lnTo>
                  <a:lnTo>
                    <a:pt x="594" y="432"/>
                  </a:lnTo>
                  <a:lnTo>
                    <a:pt x="532" y="445"/>
                  </a:lnTo>
                  <a:lnTo>
                    <a:pt x="471" y="459"/>
                  </a:lnTo>
                  <a:lnTo>
                    <a:pt x="411" y="458"/>
                  </a:lnTo>
                  <a:lnTo>
                    <a:pt x="350" y="458"/>
                  </a:lnTo>
                  <a:lnTo>
                    <a:pt x="291" y="450"/>
                  </a:lnTo>
                  <a:lnTo>
                    <a:pt x="244" y="436"/>
                  </a:lnTo>
                  <a:lnTo>
                    <a:pt x="192" y="415"/>
                  </a:lnTo>
                  <a:lnTo>
                    <a:pt x="145" y="394"/>
                  </a:lnTo>
                  <a:lnTo>
                    <a:pt x="100" y="373"/>
                  </a:lnTo>
                  <a:lnTo>
                    <a:pt x="60" y="347"/>
                  </a:lnTo>
                  <a:lnTo>
                    <a:pt x="0" y="2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9" name="Freeform 14"/>
            <p:cNvSpPr>
              <a:spLocks/>
            </p:cNvSpPr>
            <p:nvPr userDrawn="1"/>
          </p:nvSpPr>
          <p:spPr bwMode="ltGray">
            <a:xfrm rot="373331" flipH="1">
              <a:off x="898" y="2855"/>
              <a:ext cx="354" cy="464"/>
            </a:xfrm>
            <a:custGeom>
              <a:avLst/>
              <a:gdLst/>
              <a:ahLst/>
              <a:cxnLst>
                <a:cxn ang="0">
                  <a:pos x="75" y="0"/>
                </a:cxn>
                <a:cxn ang="0">
                  <a:pos x="0" y="25"/>
                </a:cxn>
                <a:cxn ang="0">
                  <a:pos x="3" y="26"/>
                </a:cxn>
                <a:cxn ang="0">
                  <a:pos x="14" y="29"/>
                </a:cxn>
                <a:cxn ang="0">
                  <a:pos x="29" y="36"/>
                </a:cxn>
                <a:cxn ang="0">
                  <a:pos x="46" y="47"/>
                </a:cxn>
                <a:cxn ang="0">
                  <a:pos x="66" y="62"/>
                </a:cxn>
                <a:cxn ang="0">
                  <a:pos x="84" y="80"/>
                </a:cxn>
                <a:cxn ang="0">
                  <a:pos x="102" y="103"/>
                </a:cxn>
                <a:cxn ang="0">
                  <a:pos x="116" y="132"/>
                </a:cxn>
                <a:cxn ang="0">
                  <a:pos x="117" y="120"/>
                </a:cxn>
                <a:cxn ang="0">
                  <a:pos x="115" y="107"/>
                </a:cxn>
                <a:cxn ang="0">
                  <a:pos x="108" y="90"/>
                </a:cxn>
                <a:cxn ang="0">
                  <a:pos x="99" y="74"/>
                </a:cxn>
                <a:cxn ang="0">
                  <a:pos x="89" y="58"/>
                </a:cxn>
                <a:cxn ang="0">
                  <a:pos x="78" y="45"/>
                </a:cxn>
                <a:cxn ang="0">
                  <a:pos x="67" y="36"/>
                </a:cxn>
                <a:cxn ang="0">
                  <a:pos x="58" y="32"/>
                </a:cxn>
                <a:cxn ang="0">
                  <a:pos x="69" y="29"/>
                </a:cxn>
                <a:cxn ang="0">
                  <a:pos x="79" y="28"/>
                </a:cxn>
                <a:cxn ang="0">
                  <a:pos x="89" y="26"/>
                </a:cxn>
                <a:cxn ang="0">
                  <a:pos x="98" y="25"/>
                </a:cxn>
                <a:cxn ang="0">
                  <a:pos x="105" y="24"/>
                </a:cxn>
                <a:cxn ang="0">
                  <a:pos x="109" y="22"/>
                </a:cxn>
                <a:cxn ang="0">
                  <a:pos x="113" y="21"/>
                </a:cxn>
                <a:cxn ang="0">
                  <a:pos x="114" y="21"/>
                </a:cxn>
                <a:cxn ang="0">
                  <a:pos x="75" y="0"/>
                </a:cxn>
              </a:cxnLst>
              <a:rect l="0" t="0" r="r" b="b"/>
              <a:pathLst>
                <a:path w="117" h="132">
                  <a:moveTo>
                    <a:pt x="75" y="0"/>
                  </a:moveTo>
                  <a:lnTo>
                    <a:pt x="0" y="25"/>
                  </a:lnTo>
                  <a:lnTo>
                    <a:pt x="3" y="26"/>
                  </a:lnTo>
                  <a:lnTo>
                    <a:pt x="14" y="29"/>
                  </a:lnTo>
                  <a:lnTo>
                    <a:pt x="29" y="36"/>
                  </a:lnTo>
                  <a:lnTo>
                    <a:pt x="46" y="47"/>
                  </a:lnTo>
                  <a:lnTo>
                    <a:pt x="66" y="62"/>
                  </a:lnTo>
                  <a:lnTo>
                    <a:pt x="84" y="80"/>
                  </a:lnTo>
                  <a:lnTo>
                    <a:pt x="102" y="103"/>
                  </a:lnTo>
                  <a:lnTo>
                    <a:pt x="116" y="132"/>
                  </a:lnTo>
                  <a:lnTo>
                    <a:pt x="117" y="120"/>
                  </a:lnTo>
                  <a:lnTo>
                    <a:pt x="115" y="107"/>
                  </a:lnTo>
                  <a:lnTo>
                    <a:pt x="108" y="90"/>
                  </a:lnTo>
                  <a:lnTo>
                    <a:pt x="99" y="74"/>
                  </a:lnTo>
                  <a:lnTo>
                    <a:pt x="89" y="58"/>
                  </a:lnTo>
                  <a:lnTo>
                    <a:pt x="78" y="45"/>
                  </a:lnTo>
                  <a:lnTo>
                    <a:pt x="67" y="36"/>
                  </a:lnTo>
                  <a:lnTo>
                    <a:pt x="58" y="32"/>
                  </a:lnTo>
                  <a:lnTo>
                    <a:pt x="69" y="29"/>
                  </a:lnTo>
                  <a:lnTo>
                    <a:pt x="79" y="28"/>
                  </a:lnTo>
                  <a:lnTo>
                    <a:pt x="89" y="26"/>
                  </a:lnTo>
                  <a:lnTo>
                    <a:pt x="98" y="25"/>
                  </a:lnTo>
                  <a:lnTo>
                    <a:pt x="105" y="24"/>
                  </a:lnTo>
                  <a:lnTo>
                    <a:pt x="109" y="22"/>
                  </a:lnTo>
                  <a:lnTo>
                    <a:pt x="113" y="21"/>
                  </a:lnTo>
                  <a:lnTo>
                    <a:pt x="114" y="21"/>
                  </a:lnTo>
                  <a:lnTo>
                    <a:pt x="75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" name="Freeform 15"/>
            <p:cNvSpPr>
              <a:spLocks/>
            </p:cNvSpPr>
            <p:nvPr userDrawn="1"/>
          </p:nvSpPr>
          <p:spPr bwMode="ltGray">
            <a:xfrm rot="373331" flipH="1">
              <a:off x="799" y="2979"/>
              <a:ext cx="87" cy="274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23" y="0"/>
                </a:cxn>
                <a:cxn ang="0">
                  <a:pos x="16" y="4"/>
                </a:cxn>
                <a:cxn ang="0">
                  <a:pos x="9" y="9"/>
                </a:cxn>
                <a:cxn ang="0">
                  <a:pos x="4" y="19"/>
                </a:cxn>
                <a:cxn ang="0">
                  <a:pos x="1" y="30"/>
                </a:cxn>
                <a:cxn ang="0">
                  <a:pos x="0" y="44"/>
                </a:cxn>
                <a:cxn ang="0">
                  <a:pos x="3" y="60"/>
                </a:cxn>
                <a:cxn ang="0">
                  <a:pos x="11" y="77"/>
                </a:cxn>
                <a:cxn ang="0">
                  <a:pos x="15" y="53"/>
                </a:cxn>
                <a:cxn ang="0">
                  <a:pos x="19" y="37"/>
                </a:cxn>
                <a:cxn ang="0">
                  <a:pos x="23" y="22"/>
                </a:cxn>
                <a:cxn ang="0">
                  <a:pos x="29" y="0"/>
                </a:cxn>
              </a:cxnLst>
              <a:rect l="0" t="0" r="r" b="b"/>
              <a:pathLst>
                <a:path w="29" h="77">
                  <a:moveTo>
                    <a:pt x="29" y="0"/>
                  </a:moveTo>
                  <a:lnTo>
                    <a:pt x="23" y="0"/>
                  </a:lnTo>
                  <a:lnTo>
                    <a:pt x="16" y="4"/>
                  </a:lnTo>
                  <a:lnTo>
                    <a:pt x="9" y="9"/>
                  </a:lnTo>
                  <a:lnTo>
                    <a:pt x="4" y="19"/>
                  </a:lnTo>
                  <a:lnTo>
                    <a:pt x="1" y="30"/>
                  </a:lnTo>
                  <a:lnTo>
                    <a:pt x="0" y="44"/>
                  </a:lnTo>
                  <a:lnTo>
                    <a:pt x="3" y="60"/>
                  </a:lnTo>
                  <a:lnTo>
                    <a:pt x="11" y="77"/>
                  </a:lnTo>
                  <a:lnTo>
                    <a:pt x="15" y="53"/>
                  </a:lnTo>
                  <a:lnTo>
                    <a:pt x="19" y="37"/>
                  </a:lnTo>
                  <a:lnTo>
                    <a:pt x="23" y="22"/>
                  </a:lnTo>
                  <a:lnTo>
                    <a:pt x="29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1" name="Freeform 16"/>
            <p:cNvSpPr>
              <a:spLocks/>
            </p:cNvSpPr>
            <p:nvPr userDrawn="1"/>
          </p:nvSpPr>
          <p:spPr bwMode="ltGray">
            <a:xfrm>
              <a:off x="1190" y="3273"/>
              <a:ext cx="1108" cy="1047"/>
            </a:xfrm>
            <a:custGeom>
              <a:avLst/>
              <a:gdLst/>
              <a:ahLst/>
              <a:cxnLst>
                <a:cxn ang="0">
                  <a:pos x="784" y="1047"/>
                </a:cxn>
                <a:cxn ang="0">
                  <a:pos x="692" y="1011"/>
                </a:cxn>
                <a:cxn ang="0">
                  <a:pos x="607" y="945"/>
                </a:cxn>
                <a:cxn ang="0">
                  <a:pos x="517" y="861"/>
                </a:cxn>
                <a:cxn ang="0">
                  <a:pos x="432" y="776"/>
                </a:cxn>
                <a:cxn ang="0">
                  <a:pos x="350" y="677"/>
                </a:cxn>
                <a:cxn ang="0">
                  <a:pos x="266" y="563"/>
                </a:cxn>
                <a:cxn ang="0">
                  <a:pos x="188" y="447"/>
                </a:cxn>
                <a:cxn ang="0">
                  <a:pos x="122" y="325"/>
                </a:cxn>
                <a:cxn ang="0">
                  <a:pos x="65" y="211"/>
                </a:cxn>
                <a:cxn ang="0">
                  <a:pos x="21" y="101"/>
                </a:cxn>
                <a:cxn ang="0">
                  <a:pos x="0" y="0"/>
                </a:cxn>
                <a:cxn ang="0">
                  <a:pos x="109" y="217"/>
                </a:cxn>
                <a:cxn ang="0">
                  <a:pos x="209" y="378"/>
                </a:cxn>
                <a:cxn ang="0">
                  <a:pos x="294" y="500"/>
                </a:cxn>
                <a:cxn ang="0">
                  <a:pos x="373" y="590"/>
                </a:cxn>
                <a:cxn ang="0">
                  <a:pos x="441" y="661"/>
                </a:cxn>
                <a:cxn ang="0">
                  <a:pos x="506" y="713"/>
                </a:cxn>
                <a:cxn ang="0">
                  <a:pos x="564" y="754"/>
                </a:cxn>
                <a:cxn ang="0">
                  <a:pos x="620" y="801"/>
                </a:cxn>
                <a:cxn ang="0">
                  <a:pos x="754" y="899"/>
                </a:cxn>
                <a:cxn ang="0">
                  <a:pos x="925" y="977"/>
                </a:cxn>
                <a:cxn ang="0">
                  <a:pos x="1108" y="1047"/>
                </a:cxn>
                <a:cxn ang="0">
                  <a:pos x="784" y="1047"/>
                </a:cxn>
              </a:cxnLst>
              <a:rect l="0" t="0" r="r" b="b"/>
              <a:pathLst>
                <a:path w="1108" h="1047">
                  <a:moveTo>
                    <a:pt x="784" y="1047"/>
                  </a:moveTo>
                  <a:lnTo>
                    <a:pt x="692" y="1011"/>
                  </a:lnTo>
                  <a:lnTo>
                    <a:pt x="607" y="945"/>
                  </a:lnTo>
                  <a:lnTo>
                    <a:pt x="517" y="861"/>
                  </a:lnTo>
                  <a:lnTo>
                    <a:pt x="432" y="776"/>
                  </a:lnTo>
                  <a:lnTo>
                    <a:pt x="350" y="677"/>
                  </a:lnTo>
                  <a:lnTo>
                    <a:pt x="266" y="563"/>
                  </a:lnTo>
                  <a:lnTo>
                    <a:pt x="188" y="447"/>
                  </a:lnTo>
                  <a:lnTo>
                    <a:pt x="122" y="325"/>
                  </a:lnTo>
                  <a:lnTo>
                    <a:pt x="65" y="211"/>
                  </a:lnTo>
                  <a:lnTo>
                    <a:pt x="21" y="101"/>
                  </a:lnTo>
                  <a:lnTo>
                    <a:pt x="0" y="0"/>
                  </a:lnTo>
                  <a:lnTo>
                    <a:pt x="109" y="217"/>
                  </a:lnTo>
                  <a:lnTo>
                    <a:pt x="209" y="378"/>
                  </a:lnTo>
                  <a:lnTo>
                    <a:pt x="294" y="500"/>
                  </a:lnTo>
                  <a:lnTo>
                    <a:pt x="373" y="590"/>
                  </a:lnTo>
                  <a:lnTo>
                    <a:pt x="441" y="661"/>
                  </a:lnTo>
                  <a:lnTo>
                    <a:pt x="506" y="713"/>
                  </a:lnTo>
                  <a:lnTo>
                    <a:pt x="564" y="754"/>
                  </a:lnTo>
                  <a:lnTo>
                    <a:pt x="620" y="801"/>
                  </a:lnTo>
                  <a:lnTo>
                    <a:pt x="754" y="899"/>
                  </a:lnTo>
                  <a:lnTo>
                    <a:pt x="925" y="977"/>
                  </a:lnTo>
                  <a:lnTo>
                    <a:pt x="1108" y="1047"/>
                  </a:lnTo>
                  <a:lnTo>
                    <a:pt x="784" y="1047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2" name="Group 17"/>
            <p:cNvGrpSpPr>
              <a:grpSpLocks/>
            </p:cNvGrpSpPr>
            <p:nvPr userDrawn="1"/>
          </p:nvGrpSpPr>
          <p:grpSpPr bwMode="auto">
            <a:xfrm rot="3220060">
              <a:off x="2636" y="751"/>
              <a:ext cx="569" cy="636"/>
              <a:chOff x="1727" y="866"/>
              <a:chExt cx="129" cy="157"/>
            </a:xfrm>
          </p:grpSpPr>
          <p:sp>
            <p:nvSpPr>
              <p:cNvPr id="36" name="Freeform 1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7" name="Freeform 1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8" name="Freeform 2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3" name="Group 21"/>
            <p:cNvGrpSpPr>
              <a:grpSpLocks/>
            </p:cNvGrpSpPr>
            <p:nvPr userDrawn="1"/>
          </p:nvGrpSpPr>
          <p:grpSpPr bwMode="auto">
            <a:xfrm rot="-6691250">
              <a:off x="3642" y="127"/>
              <a:ext cx="356" cy="608"/>
              <a:chOff x="1728" y="866"/>
              <a:chExt cx="129" cy="157"/>
            </a:xfrm>
          </p:grpSpPr>
          <p:sp>
            <p:nvSpPr>
              <p:cNvPr id="33" name="Freeform 22"/>
              <p:cNvSpPr>
                <a:spLocks/>
              </p:cNvSpPr>
              <p:nvPr userDrawn="1"/>
            </p:nvSpPr>
            <p:spPr bwMode="ltGray">
              <a:xfrm>
                <a:off x="1728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4" name="Freeform 23"/>
              <p:cNvSpPr>
                <a:spLocks/>
              </p:cNvSpPr>
              <p:nvPr userDrawn="1"/>
            </p:nvSpPr>
            <p:spPr bwMode="ltGray">
              <a:xfrm>
                <a:off x="1787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5" name="Freeform 24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4" name="Group 25"/>
            <p:cNvGrpSpPr>
              <a:grpSpLocks/>
            </p:cNvGrpSpPr>
            <p:nvPr userDrawn="1"/>
          </p:nvGrpSpPr>
          <p:grpSpPr bwMode="auto">
            <a:xfrm rot="8524840">
              <a:off x="676" y="3307"/>
              <a:ext cx="500" cy="500"/>
              <a:chOff x="1727" y="867"/>
              <a:chExt cx="129" cy="156"/>
            </a:xfrm>
          </p:grpSpPr>
          <p:sp>
            <p:nvSpPr>
              <p:cNvPr id="30" name="Freeform 26"/>
              <p:cNvSpPr>
                <a:spLocks/>
              </p:cNvSpPr>
              <p:nvPr userDrawn="1"/>
            </p:nvSpPr>
            <p:spPr bwMode="ltGray">
              <a:xfrm>
                <a:off x="1727" y="867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1" name="Freeform 27"/>
              <p:cNvSpPr>
                <a:spLocks/>
              </p:cNvSpPr>
              <p:nvPr userDrawn="1"/>
            </p:nvSpPr>
            <p:spPr bwMode="ltGray">
              <a:xfrm>
                <a:off x="1786" y="895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32" name="Freeform 28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5" name="Group 29"/>
            <p:cNvGrpSpPr>
              <a:grpSpLocks/>
            </p:cNvGrpSpPr>
            <p:nvPr userDrawn="1"/>
          </p:nvGrpSpPr>
          <p:grpSpPr bwMode="auto">
            <a:xfrm rot="4106450" flipH="1">
              <a:off x="404" y="271"/>
              <a:ext cx="708" cy="891"/>
              <a:chOff x="1727" y="866"/>
              <a:chExt cx="129" cy="157"/>
            </a:xfrm>
          </p:grpSpPr>
          <p:sp>
            <p:nvSpPr>
              <p:cNvPr id="27" name="Freeform 30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8" name="Freeform 31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9" name="Freeform 3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6" name="Group 33"/>
            <p:cNvGrpSpPr>
              <a:grpSpLocks/>
            </p:cNvGrpSpPr>
            <p:nvPr userDrawn="1"/>
          </p:nvGrpSpPr>
          <p:grpSpPr bwMode="auto">
            <a:xfrm rot="10015322" flipH="1">
              <a:off x="4615" y="2392"/>
              <a:ext cx="708" cy="891"/>
              <a:chOff x="1727" y="866"/>
              <a:chExt cx="129" cy="157"/>
            </a:xfrm>
          </p:grpSpPr>
          <p:sp>
            <p:nvSpPr>
              <p:cNvPr id="24" name="Freeform 3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5" name="Freeform 3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26" name="Freeform 3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7" name="Freeform 37"/>
            <p:cNvSpPr>
              <a:spLocks/>
            </p:cNvSpPr>
            <p:nvPr userDrawn="1"/>
          </p:nvSpPr>
          <p:spPr bwMode="ltGray">
            <a:xfrm>
              <a:off x="1217" y="2"/>
              <a:ext cx="862" cy="8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107"/>
                </a:cxn>
                <a:cxn ang="0">
                  <a:pos x="37" y="262"/>
                </a:cxn>
                <a:cxn ang="0">
                  <a:pos x="83" y="410"/>
                </a:cxn>
                <a:cxn ang="0">
                  <a:pos x="149" y="546"/>
                </a:cxn>
                <a:cxn ang="0">
                  <a:pos x="237" y="666"/>
                </a:cxn>
                <a:cxn ang="0">
                  <a:pos x="338" y="764"/>
                </a:cxn>
                <a:cxn ang="0">
                  <a:pos x="450" y="838"/>
                </a:cxn>
                <a:cxn ang="0">
                  <a:pos x="579" y="879"/>
                </a:cxn>
                <a:cxn ang="0">
                  <a:pos x="714" y="886"/>
                </a:cxn>
                <a:cxn ang="0">
                  <a:pos x="862" y="851"/>
                </a:cxn>
                <a:cxn ang="0">
                  <a:pos x="784" y="856"/>
                </a:cxn>
                <a:cxn ang="0">
                  <a:pos x="700" y="835"/>
                </a:cxn>
                <a:cxn ang="0">
                  <a:pos x="621" y="794"/>
                </a:cxn>
                <a:cxn ang="0">
                  <a:pos x="542" y="728"/>
                </a:cxn>
                <a:cxn ang="0">
                  <a:pos x="466" y="649"/>
                </a:cxn>
                <a:cxn ang="0">
                  <a:pos x="397" y="557"/>
                </a:cxn>
                <a:cxn ang="0">
                  <a:pos x="334" y="454"/>
                </a:cxn>
                <a:cxn ang="0">
                  <a:pos x="279" y="339"/>
                </a:cxn>
                <a:cxn ang="0">
                  <a:pos x="238" y="225"/>
                </a:cxn>
                <a:cxn ang="0">
                  <a:pos x="205" y="105"/>
                </a:cxn>
                <a:cxn ang="0">
                  <a:pos x="184" y="3"/>
                </a:cxn>
              </a:cxnLst>
              <a:rect l="0" t="0" r="r" b="b"/>
              <a:pathLst>
                <a:path w="862" h="886">
                  <a:moveTo>
                    <a:pt x="0" y="0"/>
                  </a:moveTo>
                  <a:lnTo>
                    <a:pt x="6" y="107"/>
                  </a:lnTo>
                  <a:lnTo>
                    <a:pt x="37" y="262"/>
                  </a:lnTo>
                  <a:lnTo>
                    <a:pt x="83" y="410"/>
                  </a:lnTo>
                  <a:lnTo>
                    <a:pt x="149" y="546"/>
                  </a:lnTo>
                  <a:lnTo>
                    <a:pt x="237" y="666"/>
                  </a:lnTo>
                  <a:lnTo>
                    <a:pt x="338" y="764"/>
                  </a:lnTo>
                  <a:lnTo>
                    <a:pt x="450" y="838"/>
                  </a:lnTo>
                  <a:lnTo>
                    <a:pt x="579" y="879"/>
                  </a:lnTo>
                  <a:lnTo>
                    <a:pt x="714" y="886"/>
                  </a:lnTo>
                  <a:lnTo>
                    <a:pt x="862" y="851"/>
                  </a:lnTo>
                  <a:lnTo>
                    <a:pt x="784" y="856"/>
                  </a:lnTo>
                  <a:lnTo>
                    <a:pt x="700" y="835"/>
                  </a:lnTo>
                  <a:lnTo>
                    <a:pt x="621" y="794"/>
                  </a:lnTo>
                  <a:lnTo>
                    <a:pt x="542" y="728"/>
                  </a:lnTo>
                  <a:lnTo>
                    <a:pt x="466" y="649"/>
                  </a:lnTo>
                  <a:lnTo>
                    <a:pt x="397" y="557"/>
                  </a:lnTo>
                  <a:lnTo>
                    <a:pt x="334" y="454"/>
                  </a:lnTo>
                  <a:lnTo>
                    <a:pt x="279" y="339"/>
                  </a:lnTo>
                  <a:lnTo>
                    <a:pt x="238" y="225"/>
                  </a:lnTo>
                  <a:lnTo>
                    <a:pt x="205" y="105"/>
                  </a:lnTo>
                  <a:lnTo>
                    <a:pt x="184" y="3"/>
                  </a:lnTo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8" name="Freeform 38"/>
            <p:cNvSpPr>
              <a:spLocks/>
            </p:cNvSpPr>
            <p:nvPr userDrawn="1"/>
          </p:nvSpPr>
          <p:spPr bwMode="ltGray">
            <a:xfrm rot="9832527" flipV="1">
              <a:off x="2158" y="102"/>
              <a:ext cx="681" cy="59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9" name="Freeform 39"/>
            <p:cNvSpPr>
              <a:spLocks/>
            </p:cNvSpPr>
            <p:nvPr userDrawn="1"/>
          </p:nvSpPr>
          <p:spPr bwMode="ltGray">
            <a:xfrm rot="9832527" flipV="1">
              <a:off x="1997" y="858"/>
              <a:ext cx="330" cy="278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0" name="Freeform 40"/>
            <p:cNvSpPr>
              <a:spLocks/>
            </p:cNvSpPr>
            <p:nvPr userDrawn="1"/>
          </p:nvSpPr>
          <p:spPr bwMode="ltGray">
            <a:xfrm rot="9832527" flipV="1">
              <a:off x="2224" y="808"/>
              <a:ext cx="123" cy="233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1" name="Freeform 41"/>
            <p:cNvSpPr>
              <a:spLocks/>
            </p:cNvSpPr>
            <p:nvPr userDrawn="1"/>
          </p:nvSpPr>
          <p:spPr bwMode="ltGray">
            <a:xfrm>
              <a:off x="1603" y="0"/>
              <a:ext cx="124" cy="121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13" y="9"/>
                </a:cxn>
                <a:cxn ang="0">
                  <a:pos x="99" y="25"/>
                </a:cxn>
                <a:cxn ang="0">
                  <a:pos x="81" y="41"/>
                </a:cxn>
                <a:cxn ang="0">
                  <a:pos x="63" y="54"/>
                </a:cxn>
                <a:cxn ang="0">
                  <a:pos x="41" y="66"/>
                </a:cxn>
                <a:cxn ang="0">
                  <a:pos x="22" y="74"/>
                </a:cxn>
                <a:cxn ang="0">
                  <a:pos x="0" y="75"/>
                </a:cxn>
                <a:cxn ang="0">
                  <a:pos x="10" y="96"/>
                </a:cxn>
                <a:cxn ang="0">
                  <a:pos x="23" y="113"/>
                </a:cxn>
                <a:cxn ang="0">
                  <a:pos x="41" y="121"/>
                </a:cxn>
                <a:cxn ang="0">
                  <a:pos x="60" y="121"/>
                </a:cxn>
                <a:cxn ang="0">
                  <a:pos x="83" y="111"/>
                </a:cxn>
                <a:cxn ang="0">
                  <a:pos x="101" y="88"/>
                </a:cxn>
                <a:cxn ang="0">
                  <a:pos x="116" y="53"/>
                </a:cxn>
                <a:cxn ang="0">
                  <a:pos x="124" y="0"/>
                </a:cxn>
              </a:cxnLst>
              <a:rect l="0" t="0" r="r" b="b"/>
              <a:pathLst>
                <a:path w="124" h="121">
                  <a:moveTo>
                    <a:pt x="124" y="0"/>
                  </a:moveTo>
                  <a:lnTo>
                    <a:pt x="113" y="9"/>
                  </a:lnTo>
                  <a:lnTo>
                    <a:pt x="99" y="25"/>
                  </a:lnTo>
                  <a:lnTo>
                    <a:pt x="81" y="41"/>
                  </a:lnTo>
                  <a:lnTo>
                    <a:pt x="63" y="54"/>
                  </a:lnTo>
                  <a:lnTo>
                    <a:pt x="41" y="66"/>
                  </a:lnTo>
                  <a:lnTo>
                    <a:pt x="22" y="74"/>
                  </a:lnTo>
                  <a:lnTo>
                    <a:pt x="0" y="75"/>
                  </a:lnTo>
                  <a:lnTo>
                    <a:pt x="10" y="96"/>
                  </a:lnTo>
                  <a:lnTo>
                    <a:pt x="23" y="113"/>
                  </a:lnTo>
                  <a:lnTo>
                    <a:pt x="41" y="121"/>
                  </a:lnTo>
                  <a:lnTo>
                    <a:pt x="60" y="121"/>
                  </a:lnTo>
                  <a:lnTo>
                    <a:pt x="83" y="111"/>
                  </a:lnTo>
                  <a:lnTo>
                    <a:pt x="101" y="88"/>
                  </a:lnTo>
                  <a:lnTo>
                    <a:pt x="116" y="53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2" name="Freeform 42"/>
            <p:cNvSpPr>
              <a:spLocks/>
            </p:cNvSpPr>
            <p:nvPr userDrawn="1"/>
          </p:nvSpPr>
          <p:spPr bwMode="ltGray">
            <a:xfrm rot="9832527" flipV="1">
              <a:off x="2173" y="1238"/>
              <a:ext cx="393" cy="23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6"/>
                </a:cxn>
                <a:cxn ang="0">
                  <a:pos x="16" y="14"/>
                </a:cxn>
                <a:cxn ang="0">
                  <a:pos x="28" y="24"/>
                </a:cxn>
                <a:cxn ang="0">
                  <a:pos x="41" y="37"/>
                </a:cxn>
                <a:cxn ang="0">
                  <a:pos x="58" y="53"/>
                </a:cxn>
                <a:cxn ang="0">
                  <a:pos x="73" y="70"/>
                </a:cxn>
                <a:cxn ang="0">
                  <a:pos x="88" y="90"/>
                </a:cxn>
                <a:cxn ang="0">
                  <a:pos x="100" y="113"/>
                </a:cxn>
                <a:cxn ang="0">
                  <a:pos x="112" y="137"/>
                </a:cxn>
                <a:cxn ang="0">
                  <a:pos x="120" y="165"/>
                </a:cxn>
                <a:cxn ang="0">
                  <a:pos x="124" y="196"/>
                </a:cxn>
                <a:cxn ang="0">
                  <a:pos x="126" y="228"/>
                </a:cxn>
                <a:cxn ang="0">
                  <a:pos x="120" y="264"/>
                </a:cxn>
                <a:cxn ang="0">
                  <a:pos x="109" y="302"/>
                </a:cxn>
                <a:cxn ang="0">
                  <a:pos x="92" y="342"/>
                </a:cxn>
                <a:cxn ang="0">
                  <a:pos x="67" y="386"/>
                </a:cxn>
                <a:cxn ang="0">
                  <a:pos x="39" y="436"/>
                </a:cxn>
                <a:cxn ang="0">
                  <a:pos x="21" y="482"/>
                </a:cxn>
                <a:cxn ang="0">
                  <a:pos x="10" y="525"/>
                </a:cxn>
                <a:cxn ang="0">
                  <a:pos x="6" y="566"/>
                </a:cxn>
                <a:cxn ang="0">
                  <a:pos x="6" y="605"/>
                </a:cxn>
                <a:cxn ang="0">
                  <a:pos x="8" y="641"/>
                </a:cxn>
                <a:cxn ang="0">
                  <a:pos x="12" y="673"/>
                </a:cxn>
                <a:cxn ang="0">
                  <a:pos x="14" y="704"/>
                </a:cxn>
                <a:cxn ang="0">
                  <a:pos x="41" y="688"/>
                </a:cxn>
                <a:cxn ang="0">
                  <a:pos x="39" y="680"/>
                </a:cxn>
                <a:cxn ang="0">
                  <a:pos x="36" y="657"/>
                </a:cxn>
                <a:cxn ang="0">
                  <a:pos x="33" y="622"/>
                </a:cxn>
                <a:cxn ang="0">
                  <a:pos x="35" y="575"/>
                </a:cxn>
                <a:cxn ang="0">
                  <a:pos x="41" y="519"/>
                </a:cxn>
                <a:cxn ang="0">
                  <a:pos x="58" y="455"/>
                </a:cxn>
                <a:cxn ang="0">
                  <a:pos x="86" y="386"/>
                </a:cxn>
                <a:cxn ang="0">
                  <a:pos x="129" y="313"/>
                </a:cxn>
                <a:cxn ang="0">
                  <a:pos x="143" y="279"/>
                </a:cxn>
                <a:cxn ang="0">
                  <a:pos x="149" y="235"/>
                </a:cxn>
                <a:cxn ang="0">
                  <a:pos x="144" y="184"/>
                </a:cxn>
                <a:cxn ang="0">
                  <a:pos x="131" y="134"/>
                </a:cxn>
                <a:cxn ang="0">
                  <a:pos x="109" y="85"/>
                </a:cxn>
                <a:cxn ang="0">
                  <a:pos x="81" y="44"/>
                </a:cxn>
                <a:cxn ang="0">
                  <a:pos x="44" y="14"/>
                </a:cxn>
                <a:cxn ang="0">
                  <a:pos x="0" y="0"/>
                </a:cxn>
              </a:cxnLst>
              <a:rect l="0" t="0" r="r" b="b"/>
              <a:pathLst>
                <a:path w="149" h="704">
                  <a:moveTo>
                    <a:pt x="0" y="0"/>
                  </a:moveTo>
                  <a:lnTo>
                    <a:pt x="6" y="6"/>
                  </a:lnTo>
                  <a:lnTo>
                    <a:pt x="16" y="14"/>
                  </a:lnTo>
                  <a:lnTo>
                    <a:pt x="28" y="24"/>
                  </a:lnTo>
                  <a:lnTo>
                    <a:pt x="41" y="37"/>
                  </a:lnTo>
                  <a:lnTo>
                    <a:pt x="58" y="53"/>
                  </a:lnTo>
                  <a:lnTo>
                    <a:pt x="73" y="70"/>
                  </a:lnTo>
                  <a:lnTo>
                    <a:pt x="88" y="90"/>
                  </a:lnTo>
                  <a:lnTo>
                    <a:pt x="100" y="113"/>
                  </a:lnTo>
                  <a:lnTo>
                    <a:pt x="112" y="137"/>
                  </a:lnTo>
                  <a:lnTo>
                    <a:pt x="120" y="165"/>
                  </a:lnTo>
                  <a:lnTo>
                    <a:pt x="124" y="196"/>
                  </a:lnTo>
                  <a:lnTo>
                    <a:pt x="126" y="228"/>
                  </a:lnTo>
                  <a:lnTo>
                    <a:pt x="120" y="264"/>
                  </a:lnTo>
                  <a:lnTo>
                    <a:pt x="109" y="302"/>
                  </a:lnTo>
                  <a:lnTo>
                    <a:pt x="92" y="342"/>
                  </a:lnTo>
                  <a:lnTo>
                    <a:pt x="67" y="386"/>
                  </a:lnTo>
                  <a:lnTo>
                    <a:pt x="39" y="436"/>
                  </a:lnTo>
                  <a:lnTo>
                    <a:pt x="21" y="482"/>
                  </a:lnTo>
                  <a:lnTo>
                    <a:pt x="10" y="525"/>
                  </a:lnTo>
                  <a:lnTo>
                    <a:pt x="6" y="566"/>
                  </a:lnTo>
                  <a:lnTo>
                    <a:pt x="6" y="605"/>
                  </a:lnTo>
                  <a:lnTo>
                    <a:pt x="8" y="641"/>
                  </a:lnTo>
                  <a:lnTo>
                    <a:pt x="12" y="673"/>
                  </a:lnTo>
                  <a:lnTo>
                    <a:pt x="14" y="704"/>
                  </a:lnTo>
                  <a:lnTo>
                    <a:pt x="41" y="688"/>
                  </a:lnTo>
                  <a:lnTo>
                    <a:pt x="39" y="680"/>
                  </a:lnTo>
                  <a:lnTo>
                    <a:pt x="36" y="657"/>
                  </a:lnTo>
                  <a:lnTo>
                    <a:pt x="33" y="622"/>
                  </a:lnTo>
                  <a:lnTo>
                    <a:pt x="35" y="575"/>
                  </a:lnTo>
                  <a:lnTo>
                    <a:pt x="41" y="519"/>
                  </a:lnTo>
                  <a:lnTo>
                    <a:pt x="58" y="455"/>
                  </a:lnTo>
                  <a:lnTo>
                    <a:pt x="86" y="386"/>
                  </a:lnTo>
                  <a:lnTo>
                    <a:pt x="129" y="313"/>
                  </a:lnTo>
                  <a:lnTo>
                    <a:pt x="143" y="279"/>
                  </a:lnTo>
                  <a:lnTo>
                    <a:pt x="149" y="235"/>
                  </a:lnTo>
                  <a:lnTo>
                    <a:pt x="144" y="184"/>
                  </a:lnTo>
                  <a:lnTo>
                    <a:pt x="131" y="134"/>
                  </a:lnTo>
                  <a:lnTo>
                    <a:pt x="109" y="85"/>
                  </a:lnTo>
                  <a:lnTo>
                    <a:pt x="81" y="44"/>
                  </a:lnTo>
                  <a:lnTo>
                    <a:pt x="44" y="1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23" name="Freeform 43"/>
            <p:cNvSpPr>
              <a:spLocks/>
            </p:cNvSpPr>
            <p:nvPr userDrawn="1"/>
          </p:nvSpPr>
          <p:spPr bwMode="ltGray">
            <a:xfrm>
              <a:off x="0" y="1848"/>
              <a:ext cx="36" cy="1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6" y="12"/>
                </a:cxn>
                <a:cxn ang="0">
                  <a:pos x="0" y="132"/>
                </a:cxn>
                <a:cxn ang="0">
                  <a:pos x="0" y="0"/>
                </a:cxn>
              </a:cxnLst>
              <a:rect l="0" t="0" r="r" b="b"/>
              <a:pathLst>
                <a:path w="36" h="132">
                  <a:moveTo>
                    <a:pt x="0" y="0"/>
                  </a:moveTo>
                  <a:lnTo>
                    <a:pt x="36" y="12"/>
                  </a:lnTo>
                  <a:lnTo>
                    <a:pt x="0" y="1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47503" name="Rectangle 47"/>
          <p:cNvSpPr>
            <a:spLocks noGrp="1" noChangeArrowheads="1"/>
          </p:cNvSpPr>
          <p:nvPr>
            <p:ph type="ctrTitle"/>
          </p:nvPr>
        </p:nvSpPr>
        <p:spPr>
          <a:xfrm>
            <a:off x="2455863" y="596900"/>
            <a:ext cx="6192837" cy="3581400"/>
          </a:xfrm>
        </p:spPr>
        <p:txBody>
          <a:bodyPr/>
          <a:lstStyle>
            <a:lvl1pPr>
              <a:defRPr sz="52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147504" name="Rectangle 48"/>
          <p:cNvSpPr>
            <a:spLocks noGrp="1" noChangeArrowheads="1"/>
          </p:cNvSpPr>
          <p:nvPr>
            <p:ph type="subTitle" idx="1"/>
          </p:nvPr>
        </p:nvSpPr>
        <p:spPr>
          <a:xfrm>
            <a:off x="2489200" y="4279900"/>
            <a:ext cx="6146800" cy="1485900"/>
          </a:xfrm>
        </p:spPr>
        <p:txBody>
          <a:bodyPr/>
          <a:lstStyle>
            <a:lvl1pPr marL="0" indent="0" algn="ctr">
              <a:buFontTx/>
              <a:buNone/>
              <a:defRPr b="1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6" name="Rectangle 4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7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8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FD75BA33-E248-464F-B5BA-43DAD86E6B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F6A88-A248-40CF-9757-57BF0D10C40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59A24C-4052-402C-8ECC-B3D5AE411A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5F2BCB-ED43-47F0-A47D-CA9C6E910B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ED7543-87BC-423B-B28C-00BF73EF4E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E9094B-3A7F-4AC7-9BB3-BF879826106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520AA0-2AB6-4E2C-AB68-078BB96627A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77F325-1DA5-4581-8B45-FD396BCEA4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B77A3-3B03-433C-9230-4B7C1A41EE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34EA30-9D4A-4FD1-B6AB-4A159BE68F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6225" y="103188"/>
            <a:ext cx="2060575" cy="59531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42913" y="103188"/>
            <a:ext cx="6030912" cy="59531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20BA5F-4F80-4433-A296-4FA72E0633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45611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5AB480-D1C2-4EC3-B2DF-E25F4E3222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42913" y="103188"/>
            <a:ext cx="8243887" cy="13144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5611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4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BF1190-6BD3-4A21-AA88-C464388611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7938" y="0"/>
            <a:ext cx="2833688" cy="6856413"/>
            <a:chOff x="-5" y="0"/>
            <a:chExt cx="1785" cy="4319"/>
          </a:xfrm>
        </p:grpSpPr>
        <p:sp>
          <p:nvSpPr>
            <p:cNvPr id="146435" name="Freeform 3"/>
            <p:cNvSpPr>
              <a:spLocks/>
            </p:cNvSpPr>
            <p:nvPr/>
          </p:nvSpPr>
          <p:spPr bwMode="ltGray">
            <a:xfrm>
              <a:off x="-5" y="3262"/>
              <a:ext cx="472" cy="802"/>
            </a:xfrm>
            <a:custGeom>
              <a:avLst/>
              <a:gdLst/>
              <a:ahLst/>
              <a:cxnLst>
                <a:cxn ang="0">
                  <a:pos x="5" y="32"/>
                </a:cxn>
                <a:cxn ang="0">
                  <a:pos x="189" y="26"/>
                </a:cxn>
                <a:cxn ang="0">
                  <a:pos x="309" y="66"/>
                </a:cxn>
                <a:cxn ang="0">
                  <a:pos x="357" y="98"/>
                </a:cxn>
                <a:cxn ang="0">
                  <a:pos x="413" y="162"/>
                </a:cxn>
                <a:cxn ang="0">
                  <a:pos x="437" y="250"/>
                </a:cxn>
                <a:cxn ang="0">
                  <a:pos x="397" y="530"/>
                </a:cxn>
                <a:cxn ang="0">
                  <a:pos x="341" y="634"/>
                </a:cxn>
                <a:cxn ang="0">
                  <a:pos x="173" y="714"/>
                </a:cxn>
                <a:cxn ang="0">
                  <a:pos x="77" y="730"/>
                </a:cxn>
                <a:cxn ang="0">
                  <a:pos x="69" y="802"/>
                </a:cxn>
                <a:cxn ang="0">
                  <a:pos x="7" y="788"/>
                </a:cxn>
                <a:cxn ang="0">
                  <a:pos x="5" y="751"/>
                </a:cxn>
                <a:cxn ang="0">
                  <a:pos x="37" y="722"/>
                </a:cxn>
                <a:cxn ang="0">
                  <a:pos x="5" y="670"/>
                </a:cxn>
                <a:cxn ang="0">
                  <a:pos x="5" y="32"/>
                </a:cxn>
              </a:cxnLst>
              <a:rect l="0" t="0" r="r" b="b"/>
              <a:pathLst>
                <a:path w="472" h="802">
                  <a:moveTo>
                    <a:pt x="5" y="32"/>
                  </a:moveTo>
                  <a:cubicBezTo>
                    <a:pt x="101" y="0"/>
                    <a:pt x="20" y="17"/>
                    <a:pt x="189" y="26"/>
                  </a:cubicBezTo>
                  <a:cubicBezTo>
                    <a:pt x="221" y="37"/>
                    <a:pt x="280" y="47"/>
                    <a:pt x="309" y="66"/>
                  </a:cubicBezTo>
                  <a:cubicBezTo>
                    <a:pt x="325" y="77"/>
                    <a:pt x="357" y="98"/>
                    <a:pt x="357" y="98"/>
                  </a:cubicBezTo>
                  <a:cubicBezTo>
                    <a:pt x="394" y="154"/>
                    <a:pt x="373" y="135"/>
                    <a:pt x="413" y="162"/>
                  </a:cubicBezTo>
                  <a:cubicBezTo>
                    <a:pt x="433" y="223"/>
                    <a:pt x="426" y="193"/>
                    <a:pt x="437" y="250"/>
                  </a:cubicBezTo>
                  <a:cubicBezTo>
                    <a:pt x="433" y="370"/>
                    <a:pt x="472" y="455"/>
                    <a:pt x="397" y="530"/>
                  </a:cubicBezTo>
                  <a:cubicBezTo>
                    <a:pt x="385" y="567"/>
                    <a:pt x="368" y="607"/>
                    <a:pt x="341" y="634"/>
                  </a:cubicBezTo>
                  <a:cubicBezTo>
                    <a:pt x="319" y="701"/>
                    <a:pt x="233" y="707"/>
                    <a:pt x="173" y="714"/>
                  </a:cubicBezTo>
                  <a:cubicBezTo>
                    <a:pt x="142" y="724"/>
                    <a:pt x="100" y="707"/>
                    <a:pt x="77" y="730"/>
                  </a:cubicBezTo>
                  <a:cubicBezTo>
                    <a:pt x="60" y="747"/>
                    <a:pt x="72" y="778"/>
                    <a:pt x="69" y="802"/>
                  </a:cubicBezTo>
                  <a:cubicBezTo>
                    <a:pt x="53" y="799"/>
                    <a:pt x="23" y="792"/>
                    <a:pt x="7" y="788"/>
                  </a:cubicBezTo>
                  <a:cubicBezTo>
                    <a:pt x="5" y="788"/>
                    <a:pt x="0" y="762"/>
                    <a:pt x="5" y="751"/>
                  </a:cubicBezTo>
                  <a:cubicBezTo>
                    <a:pt x="10" y="740"/>
                    <a:pt x="37" y="735"/>
                    <a:pt x="37" y="722"/>
                  </a:cubicBezTo>
                  <a:cubicBezTo>
                    <a:pt x="26" y="682"/>
                    <a:pt x="22" y="685"/>
                    <a:pt x="5" y="670"/>
                  </a:cubicBezTo>
                  <a:cubicBezTo>
                    <a:pt x="5" y="541"/>
                    <a:pt x="5" y="233"/>
                    <a:pt x="5" y="32"/>
                  </a:cubicBezTo>
                  <a:close/>
                </a:path>
              </a:pathLst>
            </a:custGeom>
            <a:solidFill>
              <a:schemeClr val="folHlink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3" name="Group 4"/>
            <p:cNvGrpSpPr>
              <a:grpSpLocks/>
            </p:cNvGrpSpPr>
            <p:nvPr/>
          </p:nvGrpSpPr>
          <p:grpSpPr bwMode="auto">
            <a:xfrm rot="14964908" flipH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46437" name="Freeform 5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38" name="Freeform 6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39" name="Freeform 7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46440" name="Freeform 8"/>
            <p:cNvSpPr>
              <a:spLocks/>
            </p:cNvSpPr>
            <p:nvPr/>
          </p:nvSpPr>
          <p:spPr bwMode="ltGray">
            <a:xfrm>
              <a:off x="90" y="1736"/>
              <a:ext cx="710" cy="768"/>
            </a:xfrm>
            <a:custGeom>
              <a:avLst/>
              <a:gdLst/>
              <a:ahLst/>
              <a:cxnLst>
                <a:cxn ang="0">
                  <a:pos x="14" y="416"/>
                </a:cxn>
                <a:cxn ang="0">
                  <a:pos x="14" y="272"/>
                </a:cxn>
                <a:cxn ang="0">
                  <a:pos x="102" y="144"/>
                </a:cxn>
                <a:cxn ang="0">
                  <a:pos x="150" y="96"/>
                </a:cxn>
                <a:cxn ang="0">
                  <a:pos x="198" y="64"/>
                </a:cxn>
                <a:cxn ang="0">
                  <a:pos x="350" y="0"/>
                </a:cxn>
                <a:cxn ang="0">
                  <a:pos x="534" y="8"/>
                </a:cxn>
                <a:cxn ang="0">
                  <a:pos x="662" y="96"/>
                </a:cxn>
                <a:cxn ang="0">
                  <a:pos x="710" y="200"/>
                </a:cxn>
                <a:cxn ang="0">
                  <a:pos x="702" y="400"/>
                </a:cxn>
                <a:cxn ang="0">
                  <a:pos x="678" y="448"/>
                </a:cxn>
                <a:cxn ang="0">
                  <a:pos x="550" y="632"/>
                </a:cxn>
                <a:cxn ang="0">
                  <a:pos x="518" y="656"/>
                </a:cxn>
                <a:cxn ang="0">
                  <a:pos x="470" y="664"/>
                </a:cxn>
                <a:cxn ang="0">
                  <a:pos x="518" y="680"/>
                </a:cxn>
                <a:cxn ang="0">
                  <a:pos x="566" y="696"/>
                </a:cxn>
                <a:cxn ang="0">
                  <a:pos x="574" y="720"/>
                </a:cxn>
                <a:cxn ang="0">
                  <a:pos x="526" y="736"/>
                </a:cxn>
                <a:cxn ang="0">
                  <a:pos x="502" y="752"/>
                </a:cxn>
                <a:cxn ang="0">
                  <a:pos x="454" y="768"/>
                </a:cxn>
                <a:cxn ang="0">
                  <a:pos x="438" y="712"/>
                </a:cxn>
                <a:cxn ang="0">
                  <a:pos x="246" y="688"/>
                </a:cxn>
                <a:cxn ang="0">
                  <a:pos x="134" y="648"/>
                </a:cxn>
                <a:cxn ang="0">
                  <a:pos x="110" y="624"/>
                </a:cxn>
                <a:cxn ang="0">
                  <a:pos x="78" y="576"/>
                </a:cxn>
                <a:cxn ang="0">
                  <a:pos x="54" y="464"/>
                </a:cxn>
                <a:cxn ang="0">
                  <a:pos x="30" y="408"/>
                </a:cxn>
                <a:cxn ang="0">
                  <a:pos x="22" y="384"/>
                </a:cxn>
                <a:cxn ang="0">
                  <a:pos x="14" y="416"/>
                </a:cxn>
              </a:cxnLst>
              <a:rect l="0" t="0" r="r" b="b"/>
              <a:pathLst>
                <a:path w="710" h="768">
                  <a:moveTo>
                    <a:pt x="14" y="416"/>
                  </a:moveTo>
                  <a:cubicBezTo>
                    <a:pt x="6" y="353"/>
                    <a:pt x="0" y="339"/>
                    <a:pt x="14" y="272"/>
                  </a:cubicBezTo>
                  <a:cubicBezTo>
                    <a:pt x="24" y="227"/>
                    <a:pt x="72" y="178"/>
                    <a:pt x="102" y="144"/>
                  </a:cubicBezTo>
                  <a:cubicBezTo>
                    <a:pt x="117" y="127"/>
                    <a:pt x="134" y="112"/>
                    <a:pt x="150" y="96"/>
                  </a:cubicBezTo>
                  <a:cubicBezTo>
                    <a:pt x="164" y="82"/>
                    <a:pt x="198" y="64"/>
                    <a:pt x="198" y="64"/>
                  </a:cubicBezTo>
                  <a:cubicBezTo>
                    <a:pt x="231" y="14"/>
                    <a:pt x="294" y="7"/>
                    <a:pt x="350" y="0"/>
                  </a:cubicBezTo>
                  <a:cubicBezTo>
                    <a:pt x="411" y="3"/>
                    <a:pt x="473" y="1"/>
                    <a:pt x="534" y="8"/>
                  </a:cubicBezTo>
                  <a:cubicBezTo>
                    <a:pt x="582" y="13"/>
                    <a:pt x="624" y="71"/>
                    <a:pt x="662" y="96"/>
                  </a:cubicBezTo>
                  <a:cubicBezTo>
                    <a:pt x="691" y="140"/>
                    <a:pt x="698" y="151"/>
                    <a:pt x="710" y="200"/>
                  </a:cubicBezTo>
                  <a:cubicBezTo>
                    <a:pt x="707" y="267"/>
                    <a:pt x="707" y="333"/>
                    <a:pt x="702" y="400"/>
                  </a:cubicBezTo>
                  <a:cubicBezTo>
                    <a:pt x="700" y="423"/>
                    <a:pt x="688" y="428"/>
                    <a:pt x="678" y="448"/>
                  </a:cubicBezTo>
                  <a:cubicBezTo>
                    <a:pt x="646" y="512"/>
                    <a:pt x="626" y="607"/>
                    <a:pt x="550" y="632"/>
                  </a:cubicBezTo>
                  <a:cubicBezTo>
                    <a:pt x="539" y="640"/>
                    <a:pt x="530" y="651"/>
                    <a:pt x="518" y="656"/>
                  </a:cubicBezTo>
                  <a:cubicBezTo>
                    <a:pt x="503" y="662"/>
                    <a:pt x="470" y="648"/>
                    <a:pt x="470" y="664"/>
                  </a:cubicBezTo>
                  <a:cubicBezTo>
                    <a:pt x="470" y="681"/>
                    <a:pt x="502" y="675"/>
                    <a:pt x="518" y="680"/>
                  </a:cubicBezTo>
                  <a:cubicBezTo>
                    <a:pt x="534" y="685"/>
                    <a:pt x="566" y="696"/>
                    <a:pt x="566" y="696"/>
                  </a:cubicBezTo>
                  <a:cubicBezTo>
                    <a:pt x="569" y="704"/>
                    <a:pt x="580" y="714"/>
                    <a:pt x="574" y="720"/>
                  </a:cubicBezTo>
                  <a:cubicBezTo>
                    <a:pt x="562" y="732"/>
                    <a:pt x="542" y="731"/>
                    <a:pt x="526" y="736"/>
                  </a:cubicBezTo>
                  <a:cubicBezTo>
                    <a:pt x="517" y="739"/>
                    <a:pt x="511" y="748"/>
                    <a:pt x="502" y="752"/>
                  </a:cubicBezTo>
                  <a:cubicBezTo>
                    <a:pt x="487" y="759"/>
                    <a:pt x="454" y="768"/>
                    <a:pt x="454" y="768"/>
                  </a:cubicBezTo>
                  <a:cubicBezTo>
                    <a:pt x="448" y="750"/>
                    <a:pt x="453" y="725"/>
                    <a:pt x="438" y="712"/>
                  </a:cubicBezTo>
                  <a:cubicBezTo>
                    <a:pt x="407" y="685"/>
                    <a:pt x="256" y="689"/>
                    <a:pt x="246" y="688"/>
                  </a:cubicBezTo>
                  <a:cubicBezTo>
                    <a:pt x="207" y="680"/>
                    <a:pt x="166" y="674"/>
                    <a:pt x="134" y="648"/>
                  </a:cubicBezTo>
                  <a:cubicBezTo>
                    <a:pt x="125" y="641"/>
                    <a:pt x="117" y="633"/>
                    <a:pt x="110" y="624"/>
                  </a:cubicBezTo>
                  <a:cubicBezTo>
                    <a:pt x="98" y="609"/>
                    <a:pt x="78" y="576"/>
                    <a:pt x="78" y="576"/>
                  </a:cubicBezTo>
                  <a:cubicBezTo>
                    <a:pt x="66" y="506"/>
                    <a:pt x="74" y="544"/>
                    <a:pt x="54" y="464"/>
                  </a:cubicBezTo>
                  <a:cubicBezTo>
                    <a:pt x="37" y="397"/>
                    <a:pt x="58" y="463"/>
                    <a:pt x="30" y="408"/>
                  </a:cubicBezTo>
                  <a:cubicBezTo>
                    <a:pt x="26" y="400"/>
                    <a:pt x="30" y="380"/>
                    <a:pt x="22" y="384"/>
                  </a:cubicBezTo>
                  <a:cubicBezTo>
                    <a:pt x="12" y="389"/>
                    <a:pt x="17" y="405"/>
                    <a:pt x="14" y="416"/>
                  </a:cubicBezTo>
                  <a:close/>
                </a:path>
              </a:pathLst>
            </a:custGeom>
            <a:solidFill>
              <a:schemeClr val="accent2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grpSp>
          <p:nvGrpSpPr>
            <p:cNvPr id="1035" name="Group 9"/>
            <p:cNvGrpSpPr>
              <a:grpSpLocks/>
            </p:cNvGrpSpPr>
            <p:nvPr/>
          </p:nvGrpSpPr>
          <p:grpSpPr bwMode="auto">
            <a:xfrm rot="416244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46442" name="Freeform 10"/>
              <p:cNvSpPr>
                <a:spLocks/>
              </p:cNvSpPr>
              <p:nvPr userDrawn="1"/>
            </p:nvSpPr>
            <p:spPr bwMode="ltGray">
              <a:xfrm rot="373331" flipH="1">
                <a:off x="125" y="2787"/>
                <a:ext cx="313" cy="303"/>
              </a:xfrm>
              <a:custGeom>
                <a:avLst/>
                <a:gdLst/>
                <a:ahLst/>
                <a:cxnLst>
                  <a:cxn ang="0">
                    <a:pos x="46" y="210"/>
                  </a:cxn>
                  <a:cxn ang="0">
                    <a:pos x="37" y="198"/>
                  </a:cxn>
                  <a:cxn ang="0">
                    <a:pos x="26" y="181"/>
                  </a:cxn>
                  <a:cxn ang="0">
                    <a:pos x="15" y="159"/>
                  </a:cxn>
                  <a:cxn ang="0">
                    <a:pos x="5" y="135"/>
                  </a:cxn>
                  <a:cxn ang="0">
                    <a:pos x="0" y="109"/>
                  </a:cxn>
                  <a:cxn ang="0">
                    <a:pos x="1" y="82"/>
                  </a:cxn>
                  <a:cxn ang="0">
                    <a:pos x="9" y="57"/>
                  </a:cxn>
                  <a:cxn ang="0">
                    <a:pos x="27" y="35"/>
                  </a:cxn>
                  <a:cxn ang="0">
                    <a:pos x="45" y="22"/>
                  </a:cxn>
                  <a:cxn ang="0">
                    <a:pos x="60" y="12"/>
                  </a:cxn>
                  <a:cxn ang="0">
                    <a:pos x="72" y="7"/>
                  </a:cxn>
                  <a:cxn ang="0">
                    <a:pos x="81" y="5"/>
                  </a:cxn>
                  <a:cxn ang="0">
                    <a:pos x="88" y="5"/>
                  </a:cxn>
                  <a:cxn ang="0">
                    <a:pos x="104" y="0"/>
                  </a:cxn>
                  <a:cxn ang="0">
                    <a:pos x="148" y="8"/>
                  </a:cxn>
                  <a:cxn ang="0">
                    <a:pos x="160" y="12"/>
                  </a:cxn>
                  <a:cxn ang="0">
                    <a:pos x="172" y="15"/>
                  </a:cxn>
                  <a:cxn ang="0">
                    <a:pos x="182" y="19"/>
                  </a:cxn>
                  <a:cxn ang="0">
                    <a:pos x="190" y="23"/>
                  </a:cxn>
                  <a:cxn ang="0">
                    <a:pos x="198" y="27"/>
                  </a:cxn>
                  <a:cxn ang="0">
                    <a:pos x="205" y="32"/>
                  </a:cxn>
                  <a:cxn ang="0">
                    <a:pos x="211" y="38"/>
                  </a:cxn>
                  <a:cxn ang="0">
                    <a:pos x="217" y="45"/>
                  </a:cxn>
                  <a:cxn ang="0">
                    <a:pos x="205" y="40"/>
                  </a:cxn>
                  <a:cxn ang="0">
                    <a:pos x="194" y="36"/>
                  </a:cxn>
                  <a:cxn ang="0">
                    <a:pos x="183" y="33"/>
                  </a:cxn>
                  <a:cxn ang="0">
                    <a:pos x="172" y="30"/>
                  </a:cxn>
                  <a:cxn ang="0">
                    <a:pos x="163" y="27"/>
                  </a:cxn>
                  <a:cxn ang="0">
                    <a:pos x="153" y="26"/>
                  </a:cxn>
                  <a:cxn ang="0">
                    <a:pos x="143" y="24"/>
                  </a:cxn>
                  <a:cxn ang="0">
                    <a:pos x="134" y="24"/>
                  </a:cxn>
                  <a:cxn ang="0">
                    <a:pos x="125" y="24"/>
                  </a:cxn>
                  <a:cxn ang="0">
                    <a:pos x="116" y="25"/>
                  </a:cxn>
                  <a:cxn ang="0">
                    <a:pos x="107" y="27"/>
                  </a:cxn>
                  <a:cxn ang="0">
                    <a:pos x="99" y="29"/>
                  </a:cxn>
                  <a:cxn ang="0">
                    <a:pos x="91" y="33"/>
                  </a:cxn>
                  <a:cxn ang="0">
                    <a:pos x="82" y="36"/>
                  </a:cxn>
                  <a:cxn ang="0">
                    <a:pos x="74" y="41"/>
                  </a:cxn>
                  <a:cxn ang="0">
                    <a:pos x="66" y="46"/>
                  </a:cxn>
                  <a:cxn ang="0">
                    <a:pos x="52" y="61"/>
                  </a:cxn>
                  <a:cxn ang="0">
                    <a:pos x="42" y="80"/>
                  </a:cxn>
                  <a:cxn ang="0">
                    <a:pos x="37" y="103"/>
                  </a:cxn>
                  <a:cxn ang="0">
                    <a:pos x="35" y="126"/>
                  </a:cxn>
                  <a:cxn ang="0">
                    <a:pos x="35" y="151"/>
                  </a:cxn>
                  <a:cxn ang="0">
                    <a:pos x="38" y="174"/>
                  </a:cxn>
                  <a:cxn ang="0">
                    <a:pos x="41" y="194"/>
                  </a:cxn>
                  <a:cxn ang="0">
                    <a:pos x="46" y="210"/>
                  </a:cxn>
                </a:cxnLst>
                <a:rect l="0" t="0" r="r" b="b"/>
                <a:pathLst>
                  <a:path w="217" h="210">
                    <a:moveTo>
                      <a:pt x="46" y="210"/>
                    </a:moveTo>
                    <a:lnTo>
                      <a:pt x="37" y="198"/>
                    </a:lnTo>
                    <a:lnTo>
                      <a:pt x="26" y="181"/>
                    </a:lnTo>
                    <a:lnTo>
                      <a:pt x="15" y="159"/>
                    </a:lnTo>
                    <a:lnTo>
                      <a:pt x="5" y="135"/>
                    </a:lnTo>
                    <a:lnTo>
                      <a:pt x="0" y="109"/>
                    </a:lnTo>
                    <a:lnTo>
                      <a:pt x="1" y="82"/>
                    </a:lnTo>
                    <a:lnTo>
                      <a:pt x="9" y="57"/>
                    </a:lnTo>
                    <a:lnTo>
                      <a:pt x="27" y="35"/>
                    </a:lnTo>
                    <a:lnTo>
                      <a:pt x="45" y="22"/>
                    </a:lnTo>
                    <a:lnTo>
                      <a:pt x="60" y="12"/>
                    </a:lnTo>
                    <a:lnTo>
                      <a:pt x="72" y="7"/>
                    </a:lnTo>
                    <a:lnTo>
                      <a:pt x="81" y="5"/>
                    </a:lnTo>
                    <a:lnTo>
                      <a:pt x="88" y="5"/>
                    </a:lnTo>
                    <a:lnTo>
                      <a:pt x="104" y="0"/>
                    </a:lnTo>
                    <a:lnTo>
                      <a:pt x="148" y="8"/>
                    </a:lnTo>
                    <a:lnTo>
                      <a:pt x="160" y="12"/>
                    </a:lnTo>
                    <a:lnTo>
                      <a:pt x="172" y="15"/>
                    </a:lnTo>
                    <a:lnTo>
                      <a:pt x="182" y="19"/>
                    </a:lnTo>
                    <a:lnTo>
                      <a:pt x="190" y="23"/>
                    </a:lnTo>
                    <a:lnTo>
                      <a:pt x="198" y="27"/>
                    </a:lnTo>
                    <a:lnTo>
                      <a:pt x="205" y="32"/>
                    </a:lnTo>
                    <a:lnTo>
                      <a:pt x="211" y="38"/>
                    </a:lnTo>
                    <a:lnTo>
                      <a:pt x="217" y="45"/>
                    </a:lnTo>
                    <a:lnTo>
                      <a:pt x="205" y="40"/>
                    </a:lnTo>
                    <a:lnTo>
                      <a:pt x="194" y="36"/>
                    </a:lnTo>
                    <a:lnTo>
                      <a:pt x="183" y="33"/>
                    </a:lnTo>
                    <a:lnTo>
                      <a:pt x="172" y="30"/>
                    </a:lnTo>
                    <a:lnTo>
                      <a:pt x="163" y="27"/>
                    </a:lnTo>
                    <a:lnTo>
                      <a:pt x="153" y="26"/>
                    </a:lnTo>
                    <a:lnTo>
                      <a:pt x="143" y="24"/>
                    </a:lnTo>
                    <a:lnTo>
                      <a:pt x="134" y="24"/>
                    </a:lnTo>
                    <a:lnTo>
                      <a:pt x="125" y="24"/>
                    </a:lnTo>
                    <a:lnTo>
                      <a:pt x="116" y="25"/>
                    </a:lnTo>
                    <a:lnTo>
                      <a:pt x="107" y="27"/>
                    </a:lnTo>
                    <a:lnTo>
                      <a:pt x="99" y="29"/>
                    </a:lnTo>
                    <a:lnTo>
                      <a:pt x="91" y="33"/>
                    </a:lnTo>
                    <a:lnTo>
                      <a:pt x="82" y="36"/>
                    </a:lnTo>
                    <a:lnTo>
                      <a:pt x="74" y="41"/>
                    </a:lnTo>
                    <a:lnTo>
                      <a:pt x="66" y="46"/>
                    </a:lnTo>
                    <a:lnTo>
                      <a:pt x="52" y="61"/>
                    </a:lnTo>
                    <a:lnTo>
                      <a:pt x="42" y="80"/>
                    </a:lnTo>
                    <a:lnTo>
                      <a:pt x="37" y="103"/>
                    </a:lnTo>
                    <a:lnTo>
                      <a:pt x="35" y="126"/>
                    </a:lnTo>
                    <a:lnTo>
                      <a:pt x="35" y="151"/>
                    </a:lnTo>
                    <a:lnTo>
                      <a:pt x="38" y="174"/>
                    </a:lnTo>
                    <a:lnTo>
                      <a:pt x="41" y="194"/>
                    </a:lnTo>
                    <a:lnTo>
                      <a:pt x="46" y="21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43" name="Freeform 11"/>
              <p:cNvSpPr>
                <a:spLocks/>
              </p:cNvSpPr>
              <p:nvPr userDrawn="1"/>
            </p:nvSpPr>
            <p:spPr bwMode="ltGray">
              <a:xfrm rot="373331" flipH="1">
                <a:off x="41" y="2843"/>
                <a:ext cx="262" cy="308"/>
              </a:xfrm>
              <a:custGeom>
                <a:avLst/>
                <a:gdLst/>
                <a:ahLst/>
                <a:cxnLst>
                  <a:cxn ang="0">
                    <a:pos x="109" y="0"/>
                  </a:cxn>
                  <a:cxn ang="0">
                    <a:pos x="112" y="2"/>
                  </a:cxn>
                  <a:cxn ang="0">
                    <a:pos x="118" y="8"/>
                  </a:cxn>
                  <a:cxn ang="0">
                    <a:pos x="127" y="18"/>
                  </a:cxn>
                  <a:cxn ang="0">
                    <a:pos x="137" y="33"/>
                  </a:cxn>
                  <a:cxn ang="0">
                    <a:pos x="145" y="52"/>
                  </a:cxn>
                  <a:cxn ang="0">
                    <a:pos x="150" y="76"/>
                  </a:cxn>
                  <a:cxn ang="0">
                    <a:pos x="150" y="105"/>
                  </a:cxn>
                  <a:cxn ang="0">
                    <a:pos x="144" y="139"/>
                  </a:cxn>
                  <a:cxn ang="0">
                    <a:pos x="140" y="149"/>
                  </a:cxn>
                  <a:cxn ang="0">
                    <a:pos x="136" y="157"/>
                  </a:cxn>
                  <a:cxn ang="0">
                    <a:pos x="131" y="165"/>
                  </a:cxn>
                  <a:cxn ang="0">
                    <a:pos x="125" y="173"/>
                  </a:cxn>
                  <a:cxn ang="0">
                    <a:pos x="117" y="180"/>
                  </a:cxn>
                  <a:cxn ang="0">
                    <a:pos x="110" y="185"/>
                  </a:cxn>
                  <a:cxn ang="0">
                    <a:pos x="102" y="191"/>
                  </a:cxn>
                  <a:cxn ang="0">
                    <a:pos x="92" y="195"/>
                  </a:cxn>
                  <a:cxn ang="0">
                    <a:pos x="82" y="197"/>
                  </a:cxn>
                  <a:cxn ang="0">
                    <a:pos x="72" y="200"/>
                  </a:cxn>
                  <a:cxn ang="0">
                    <a:pos x="61" y="201"/>
                  </a:cxn>
                  <a:cxn ang="0">
                    <a:pos x="49" y="201"/>
                  </a:cxn>
                  <a:cxn ang="0">
                    <a:pos x="37" y="200"/>
                  </a:cxn>
                  <a:cxn ang="0">
                    <a:pos x="25" y="197"/>
                  </a:cxn>
                  <a:cxn ang="0">
                    <a:pos x="12" y="193"/>
                  </a:cxn>
                  <a:cxn ang="0">
                    <a:pos x="0" y="188"/>
                  </a:cxn>
                  <a:cxn ang="0">
                    <a:pos x="11" y="195"/>
                  </a:cxn>
                  <a:cxn ang="0">
                    <a:pos x="22" y="200"/>
                  </a:cxn>
                  <a:cxn ang="0">
                    <a:pos x="33" y="205"/>
                  </a:cxn>
                  <a:cxn ang="0">
                    <a:pos x="43" y="208"/>
                  </a:cxn>
                  <a:cxn ang="0">
                    <a:pos x="53" y="211"/>
                  </a:cxn>
                  <a:cxn ang="0">
                    <a:pos x="63" y="212"/>
                  </a:cxn>
                  <a:cxn ang="0">
                    <a:pos x="73" y="213"/>
                  </a:cxn>
                  <a:cxn ang="0">
                    <a:pos x="83" y="213"/>
                  </a:cxn>
                  <a:cxn ang="0">
                    <a:pos x="91" y="212"/>
                  </a:cxn>
                  <a:cxn ang="0">
                    <a:pos x="100" y="210"/>
                  </a:cxn>
                  <a:cxn ang="0">
                    <a:pos x="108" y="208"/>
                  </a:cxn>
                  <a:cxn ang="0">
                    <a:pos x="116" y="206"/>
                  </a:cxn>
                  <a:cxn ang="0">
                    <a:pos x="123" y="203"/>
                  </a:cxn>
                  <a:cxn ang="0">
                    <a:pos x="130" y="199"/>
                  </a:cxn>
                  <a:cxn ang="0">
                    <a:pos x="136" y="195"/>
                  </a:cxn>
                  <a:cxn ang="0">
                    <a:pos x="142" y="191"/>
                  </a:cxn>
                  <a:cxn ang="0">
                    <a:pos x="158" y="176"/>
                  </a:cxn>
                  <a:cxn ang="0">
                    <a:pos x="169" y="161"/>
                  </a:cxn>
                  <a:cxn ang="0">
                    <a:pos x="176" y="144"/>
                  </a:cxn>
                  <a:cxn ang="0">
                    <a:pos x="179" y="128"/>
                  </a:cxn>
                  <a:cxn ang="0">
                    <a:pos x="181" y="111"/>
                  </a:cxn>
                  <a:cxn ang="0">
                    <a:pos x="181" y="95"/>
                  </a:cxn>
                  <a:cxn ang="0">
                    <a:pos x="182" y="79"/>
                  </a:cxn>
                  <a:cxn ang="0">
                    <a:pos x="173" y="46"/>
                  </a:cxn>
                  <a:cxn ang="0">
                    <a:pos x="156" y="21"/>
                  </a:cxn>
                  <a:cxn ang="0">
                    <a:pos x="151" y="18"/>
                  </a:cxn>
                  <a:cxn ang="0">
                    <a:pos x="147" y="15"/>
                  </a:cxn>
                  <a:cxn ang="0">
                    <a:pos x="142" y="13"/>
                  </a:cxn>
                  <a:cxn ang="0">
                    <a:pos x="138" y="11"/>
                  </a:cxn>
                  <a:cxn ang="0">
                    <a:pos x="132" y="9"/>
                  </a:cxn>
                  <a:cxn ang="0">
                    <a:pos x="126" y="6"/>
                  </a:cxn>
                  <a:cxn ang="0">
                    <a:pos x="119" y="3"/>
                  </a:cxn>
                  <a:cxn ang="0">
                    <a:pos x="109" y="0"/>
                  </a:cxn>
                </a:cxnLst>
                <a:rect l="0" t="0" r="r" b="b"/>
                <a:pathLst>
                  <a:path w="182" h="213">
                    <a:moveTo>
                      <a:pt x="109" y="0"/>
                    </a:moveTo>
                    <a:lnTo>
                      <a:pt x="112" y="2"/>
                    </a:lnTo>
                    <a:lnTo>
                      <a:pt x="118" y="8"/>
                    </a:lnTo>
                    <a:lnTo>
                      <a:pt x="127" y="18"/>
                    </a:lnTo>
                    <a:lnTo>
                      <a:pt x="137" y="33"/>
                    </a:lnTo>
                    <a:lnTo>
                      <a:pt x="145" y="52"/>
                    </a:lnTo>
                    <a:lnTo>
                      <a:pt x="150" y="76"/>
                    </a:lnTo>
                    <a:lnTo>
                      <a:pt x="150" y="105"/>
                    </a:lnTo>
                    <a:lnTo>
                      <a:pt x="144" y="139"/>
                    </a:lnTo>
                    <a:lnTo>
                      <a:pt x="140" y="149"/>
                    </a:lnTo>
                    <a:lnTo>
                      <a:pt x="136" y="157"/>
                    </a:lnTo>
                    <a:lnTo>
                      <a:pt x="131" y="165"/>
                    </a:lnTo>
                    <a:lnTo>
                      <a:pt x="125" y="173"/>
                    </a:lnTo>
                    <a:lnTo>
                      <a:pt x="117" y="180"/>
                    </a:lnTo>
                    <a:lnTo>
                      <a:pt x="110" y="185"/>
                    </a:lnTo>
                    <a:lnTo>
                      <a:pt x="102" y="191"/>
                    </a:lnTo>
                    <a:lnTo>
                      <a:pt x="92" y="195"/>
                    </a:lnTo>
                    <a:lnTo>
                      <a:pt x="82" y="197"/>
                    </a:lnTo>
                    <a:lnTo>
                      <a:pt x="72" y="200"/>
                    </a:lnTo>
                    <a:lnTo>
                      <a:pt x="61" y="201"/>
                    </a:lnTo>
                    <a:lnTo>
                      <a:pt x="49" y="201"/>
                    </a:lnTo>
                    <a:lnTo>
                      <a:pt x="37" y="200"/>
                    </a:lnTo>
                    <a:lnTo>
                      <a:pt x="25" y="197"/>
                    </a:lnTo>
                    <a:lnTo>
                      <a:pt x="12" y="193"/>
                    </a:lnTo>
                    <a:lnTo>
                      <a:pt x="0" y="188"/>
                    </a:lnTo>
                    <a:lnTo>
                      <a:pt x="11" y="195"/>
                    </a:lnTo>
                    <a:lnTo>
                      <a:pt x="22" y="200"/>
                    </a:lnTo>
                    <a:lnTo>
                      <a:pt x="33" y="205"/>
                    </a:lnTo>
                    <a:lnTo>
                      <a:pt x="43" y="208"/>
                    </a:lnTo>
                    <a:lnTo>
                      <a:pt x="53" y="211"/>
                    </a:lnTo>
                    <a:lnTo>
                      <a:pt x="63" y="212"/>
                    </a:lnTo>
                    <a:lnTo>
                      <a:pt x="73" y="213"/>
                    </a:lnTo>
                    <a:lnTo>
                      <a:pt x="83" y="213"/>
                    </a:lnTo>
                    <a:lnTo>
                      <a:pt x="91" y="212"/>
                    </a:lnTo>
                    <a:lnTo>
                      <a:pt x="100" y="210"/>
                    </a:lnTo>
                    <a:lnTo>
                      <a:pt x="108" y="208"/>
                    </a:lnTo>
                    <a:lnTo>
                      <a:pt x="116" y="206"/>
                    </a:lnTo>
                    <a:lnTo>
                      <a:pt x="123" y="203"/>
                    </a:lnTo>
                    <a:lnTo>
                      <a:pt x="130" y="199"/>
                    </a:lnTo>
                    <a:lnTo>
                      <a:pt x="136" y="195"/>
                    </a:lnTo>
                    <a:lnTo>
                      <a:pt x="142" y="191"/>
                    </a:lnTo>
                    <a:lnTo>
                      <a:pt x="158" y="176"/>
                    </a:lnTo>
                    <a:lnTo>
                      <a:pt x="169" y="161"/>
                    </a:lnTo>
                    <a:lnTo>
                      <a:pt x="176" y="144"/>
                    </a:lnTo>
                    <a:lnTo>
                      <a:pt x="179" y="128"/>
                    </a:lnTo>
                    <a:lnTo>
                      <a:pt x="181" y="111"/>
                    </a:lnTo>
                    <a:lnTo>
                      <a:pt x="181" y="95"/>
                    </a:lnTo>
                    <a:lnTo>
                      <a:pt x="182" y="79"/>
                    </a:lnTo>
                    <a:lnTo>
                      <a:pt x="173" y="46"/>
                    </a:lnTo>
                    <a:lnTo>
                      <a:pt x="156" y="21"/>
                    </a:lnTo>
                    <a:lnTo>
                      <a:pt x="151" y="18"/>
                    </a:lnTo>
                    <a:lnTo>
                      <a:pt x="147" y="15"/>
                    </a:lnTo>
                    <a:lnTo>
                      <a:pt x="142" y="13"/>
                    </a:lnTo>
                    <a:lnTo>
                      <a:pt x="138" y="11"/>
                    </a:lnTo>
                    <a:lnTo>
                      <a:pt x="132" y="9"/>
                    </a:lnTo>
                    <a:lnTo>
                      <a:pt x="126" y="6"/>
                    </a:lnTo>
                    <a:lnTo>
                      <a:pt x="119" y="3"/>
                    </a:lnTo>
                    <a:lnTo>
                      <a:pt x="10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44" name="Freeform 12"/>
              <p:cNvSpPr>
                <a:spLocks/>
              </p:cNvSpPr>
              <p:nvPr userDrawn="1"/>
            </p:nvSpPr>
            <p:spPr bwMode="ltGray">
              <a:xfrm rot="373331" flipH="1">
                <a:off x="121" y="2907"/>
                <a:ext cx="93" cy="156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105" y="9"/>
                  </a:cxn>
                  <a:cxn ang="0">
                    <a:pos x="115" y="27"/>
                  </a:cxn>
                  <a:cxn ang="0">
                    <a:pos x="123" y="50"/>
                  </a:cxn>
                  <a:cxn ang="0">
                    <a:pos x="128" y="78"/>
                  </a:cxn>
                  <a:cxn ang="0">
                    <a:pos x="127" y="111"/>
                  </a:cxn>
                  <a:cxn ang="0">
                    <a:pos x="116" y="145"/>
                  </a:cxn>
                  <a:cxn ang="0">
                    <a:pos x="94" y="181"/>
                  </a:cxn>
                  <a:cxn ang="0">
                    <a:pos x="60" y="217"/>
                  </a:cxn>
                  <a:cxn ang="0">
                    <a:pos x="49" y="213"/>
                  </a:cxn>
                  <a:cxn ang="0">
                    <a:pos x="38" y="210"/>
                  </a:cxn>
                  <a:cxn ang="0">
                    <a:pos x="26" y="205"/>
                  </a:cxn>
                  <a:cxn ang="0">
                    <a:pos x="16" y="201"/>
                  </a:cxn>
                  <a:cxn ang="0">
                    <a:pos x="8" y="196"/>
                  </a:cxn>
                  <a:cxn ang="0">
                    <a:pos x="2" y="190"/>
                  </a:cxn>
                  <a:cxn ang="0">
                    <a:pos x="0" y="183"/>
                  </a:cxn>
                  <a:cxn ang="0">
                    <a:pos x="1" y="178"/>
                  </a:cxn>
                  <a:cxn ang="0">
                    <a:pos x="13" y="171"/>
                  </a:cxn>
                  <a:cxn ang="0">
                    <a:pos x="29" y="161"/>
                  </a:cxn>
                  <a:cxn ang="0">
                    <a:pos x="46" y="150"/>
                  </a:cxn>
                  <a:cxn ang="0">
                    <a:pos x="63" y="134"/>
                  </a:cxn>
                  <a:cxn ang="0">
                    <a:pos x="79" y="112"/>
                  </a:cxn>
                  <a:cxn ang="0">
                    <a:pos x="91" y="83"/>
                  </a:cxn>
                  <a:cxn ang="0">
                    <a:pos x="97" y="46"/>
                  </a:cxn>
                  <a:cxn ang="0">
                    <a:pos x="94" y="0"/>
                  </a:cxn>
                </a:cxnLst>
                <a:rect l="0" t="0" r="r" b="b"/>
                <a:pathLst>
                  <a:path w="128" h="217">
                    <a:moveTo>
                      <a:pt x="94" y="0"/>
                    </a:moveTo>
                    <a:lnTo>
                      <a:pt x="105" y="9"/>
                    </a:lnTo>
                    <a:lnTo>
                      <a:pt x="115" y="27"/>
                    </a:lnTo>
                    <a:lnTo>
                      <a:pt x="123" y="50"/>
                    </a:lnTo>
                    <a:lnTo>
                      <a:pt x="128" y="78"/>
                    </a:lnTo>
                    <a:lnTo>
                      <a:pt x="127" y="111"/>
                    </a:lnTo>
                    <a:lnTo>
                      <a:pt x="116" y="145"/>
                    </a:lnTo>
                    <a:lnTo>
                      <a:pt x="94" y="181"/>
                    </a:lnTo>
                    <a:lnTo>
                      <a:pt x="60" y="217"/>
                    </a:lnTo>
                    <a:lnTo>
                      <a:pt x="49" y="213"/>
                    </a:lnTo>
                    <a:lnTo>
                      <a:pt x="38" y="210"/>
                    </a:lnTo>
                    <a:lnTo>
                      <a:pt x="26" y="205"/>
                    </a:lnTo>
                    <a:lnTo>
                      <a:pt x="16" y="201"/>
                    </a:lnTo>
                    <a:lnTo>
                      <a:pt x="8" y="196"/>
                    </a:lnTo>
                    <a:lnTo>
                      <a:pt x="2" y="190"/>
                    </a:lnTo>
                    <a:lnTo>
                      <a:pt x="0" y="183"/>
                    </a:lnTo>
                    <a:lnTo>
                      <a:pt x="1" y="178"/>
                    </a:lnTo>
                    <a:lnTo>
                      <a:pt x="13" y="171"/>
                    </a:lnTo>
                    <a:lnTo>
                      <a:pt x="29" y="161"/>
                    </a:lnTo>
                    <a:lnTo>
                      <a:pt x="46" y="150"/>
                    </a:lnTo>
                    <a:lnTo>
                      <a:pt x="63" y="134"/>
                    </a:lnTo>
                    <a:lnTo>
                      <a:pt x="79" y="112"/>
                    </a:lnTo>
                    <a:lnTo>
                      <a:pt x="91" y="83"/>
                    </a:lnTo>
                    <a:lnTo>
                      <a:pt x="97" y="46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45" name="Freeform 13"/>
              <p:cNvSpPr>
                <a:spLocks/>
              </p:cNvSpPr>
              <p:nvPr userDrawn="1"/>
            </p:nvSpPr>
            <p:spPr bwMode="ltGray">
              <a:xfrm rot="373331" flipH="1">
                <a:off x="313" y="3110"/>
                <a:ext cx="85" cy="93"/>
              </a:xfrm>
              <a:custGeom>
                <a:avLst/>
                <a:gdLst/>
                <a:ahLst/>
                <a:cxnLst>
                  <a:cxn ang="0">
                    <a:pos x="75" y="0"/>
                  </a:cxn>
                  <a:cxn ang="0">
                    <a:pos x="0" y="25"/>
                  </a:cxn>
                  <a:cxn ang="0">
                    <a:pos x="3" y="26"/>
                  </a:cxn>
                  <a:cxn ang="0">
                    <a:pos x="14" y="29"/>
                  </a:cxn>
                  <a:cxn ang="0">
                    <a:pos x="29" y="36"/>
                  </a:cxn>
                  <a:cxn ang="0">
                    <a:pos x="46" y="47"/>
                  </a:cxn>
                  <a:cxn ang="0">
                    <a:pos x="66" y="62"/>
                  </a:cxn>
                  <a:cxn ang="0">
                    <a:pos x="84" y="80"/>
                  </a:cxn>
                  <a:cxn ang="0">
                    <a:pos x="102" y="103"/>
                  </a:cxn>
                  <a:cxn ang="0">
                    <a:pos x="116" y="132"/>
                  </a:cxn>
                  <a:cxn ang="0">
                    <a:pos x="117" y="120"/>
                  </a:cxn>
                  <a:cxn ang="0">
                    <a:pos x="115" y="107"/>
                  </a:cxn>
                  <a:cxn ang="0">
                    <a:pos x="108" y="90"/>
                  </a:cxn>
                  <a:cxn ang="0">
                    <a:pos x="99" y="74"/>
                  </a:cxn>
                  <a:cxn ang="0">
                    <a:pos x="89" y="58"/>
                  </a:cxn>
                  <a:cxn ang="0">
                    <a:pos x="78" y="45"/>
                  </a:cxn>
                  <a:cxn ang="0">
                    <a:pos x="67" y="36"/>
                  </a:cxn>
                  <a:cxn ang="0">
                    <a:pos x="58" y="32"/>
                  </a:cxn>
                  <a:cxn ang="0">
                    <a:pos x="69" y="29"/>
                  </a:cxn>
                  <a:cxn ang="0">
                    <a:pos x="79" y="28"/>
                  </a:cxn>
                  <a:cxn ang="0">
                    <a:pos x="89" y="26"/>
                  </a:cxn>
                  <a:cxn ang="0">
                    <a:pos x="98" y="25"/>
                  </a:cxn>
                  <a:cxn ang="0">
                    <a:pos x="105" y="24"/>
                  </a:cxn>
                  <a:cxn ang="0">
                    <a:pos x="109" y="22"/>
                  </a:cxn>
                  <a:cxn ang="0">
                    <a:pos x="113" y="21"/>
                  </a:cxn>
                  <a:cxn ang="0">
                    <a:pos x="114" y="21"/>
                  </a:cxn>
                  <a:cxn ang="0">
                    <a:pos x="75" y="0"/>
                  </a:cxn>
                </a:cxnLst>
                <a:rect l="0" t="0" r="r" b="b"/>
                <a:pathLst>
                  <a:path w="117" h="132">
                    <a:moveTo>
                      <a:pt x="75" y="0"/>
                    </a:moveTo>
                    <a:lnTo>
                      <a:pt x="0" y="25"/>
                    </a:lnTo>
                    <a:lnTo>
                      <a:pt x="3" y="26"/>
                    </a:lnTo>
                    <a:lnTo>
                      <a:pt x="14" y="29"/>
                    </a:lnTo>
                    <a:lnTo>
                      <a:pt x="29" y="36"/>
                    </a:lnTo>
                    <a:lnTo>
                      <a:pt x="46" y="47"/>
                    </a:lnTo>
                    <a:lnTo>
                      <a:pt x="66" y="62"/>
                    </a:lnTo>
                    <a:lnTo>
                      <a:pt x="84" y="80"/>
                    </a:lnTo>
                    <a:lnTo>
                      <a:pt x="102" y="103"/>
                    </a:lnTo>
                    <a:lnTo>
                      <a:pt x="116" y="132"/>
                    </a:lnTo>
                    <a:lnTo>
                      <a:pt x="117" y="120"/>
                    </a:lnTo>
                    <a:lnTo>
                      <a:pt x="115" y="107"/>
                    </a:lnTo>
                    <a:lnTo>
                      <a:pt x="108" y="90"/>
                    </a:lnTo>
                    <a:lnTo>
                      <a:pt x="99" y="74"/>
                    </a:lnTo>
                    <a:lnTo>
                      <a:pt x="89" y="58"/>
                    </a:lnTo>
                    <a:lnTo>
                      <a:pt x="78" y="45"/>
                    </a:lnTo>
                    <a:lnTo>
                      <a:pt x="67" y="36"/>
                    </a:lnTo>
                    <a:lnTo>
                      <a:pt x="58" y="32"/>
                    </a:lnTo>
                    <a:lnTo>
                      <a:pt x="69" y="29"/>
                    </a:lnTo>
                    <a:lnTo>
                      <a:pt x="79" y="28"/>
                    </a:lnTo>
                    <a:lnTo>
                      <a:pt x="89" y="26"/>
                    </a:lnTo>
                    <a:lnTo>
                      <a:pt x="98" y="25"/>
                    </a:lnTo>
                    <a:lnTo>
                      <a:pt x="105" y="24"/>
                    </a:lnTo>
                    <a:lnTo>
                      <a:pt x="109" y="22"/>
                    </a:lnTo>
                    <a:lnTo>
                      <a:pt x="113" y="21"/>
                    </a:lnTo>
                    <a:lnTo>
                      <a:pt x="114" y="21"/>
                    </a:lnTo>
                    <a:lnTo>
                      <a:pt x="75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46" name="Freeform 14"/>
              <p:cNvSpPr>
                <a:spLocks/>
              </p:cNvSpPr>
              <p:nvPr userDrawn="1"/>
            </p:nvSpPr>
            <p:spPr bwMode="ltGray">
              <a:xfrm rot="373331" flipH="1">
                <a:off x="289" y="3134"/>
                <a:ext cx="21" cy="55"/>
              </a:xfrm>
              <a:custGeom>
                <a:avLst/>
                <a:gdLst/>
                <a:ahLst/>
                <a:cxnLst>
                  <a:cxn ang="0">
                    <a:pos x="29" y="0"/>
                  </a:cxn>
                  <a:cxn ang="0">
                    <a:pos x="23" y="0"/>
                  </a:cxn>
                  <a:cxn ang="0">
                    <a:pos x="16" y="4"/>
                  </a:cxn>
                  <a:cxn ang="0">
                    <a:pos x="9" y="9"/>
                  </a:cxn>
                  <a:cxn ang="0">
                    <a:pos x="4" y="19"/>
                  </a:cxn>
                  <a:cxn ang="0">
                    <a:pos x="1" y="30"/>
                  </a:cxn>
                  <a:cxn ang="0">
                    <a:pos x="0" y="44"/>
                  </a:cxn>
                  <a:cxn ang="0">
                    <a:pos x="3" y="60"/>
                  </a:cxn>
                  <a:cxn ang="0">
                    <a:pos x="11" y="77"/>
                  </a:cxn>
                  <a:cxn ang="0">
                    <a:pos x="15" y="53"/>
                  </a:cxn>
                  <a:cxn ang="0">
                    <a:pos x="19" y="37"/>
                  </a:cxn>
                  <a:cxn ang="0">
                    <a:pos x="23" y="22"/>
                  </a:cxn>
                  <a:cxn ang="0">
                    <a:pos x="29" y="0"/>
                  </a:cxn>
                </a:cxnLst>
                <a:rect l="0" t="0" r="r" b="b"/>
                <a:pathLst>
                  <a:path w="29" h="77">
                    <a:moveTo>
                      <a:pt x="29" y="0"/>
                    </a:moveTo>
                    <a:lnTo>
                      <a:pt x="23" y="0"/>
                    </a:lnTo>
                    <a:lnTo>
                      <a:pt x="16" y="4"/>
                    </a:lnTo>
                    <a:lnTo>
                      <a:pt x="9" y="9"/>
                    </a:lnTo>
                    <a:lnTo>
                      <a:pt x="4" y="19"/>
                    </a:lnTo>
                    <a:lnTo>
                      <a:pt x="1" y="30"/>
                    </a:lnTo>
                    <a:lnTo>
                      <a:pt x="0" y="44"/>
                    </a:lnTo>
                    <a:lnTo>
                      <a:pt x="3" y="60"/>
                    </a:lnTo>
                    <a:lnTo>
                      <a:pt x="11" y="77"/>
                    </a:lnTo>
                    <a:lnTo>
                      <a:pt x="15" y="53"/>
                    </a:lnTo>
                    <a:lnTo>
                      <a:pt x="19" y="37"/>
                    </a:lnTo>
                    <a:lnTo>
                      <a:pt x="23" y="22"/>
                    </a:lnTo>
                    <a:lnTo>
                      <a:pt x="29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grpSp>
            <p:nvGrpSpPr>
              <p:cNvPr id="1067" name="Group 15"/>
              <p:cNvGrpSpPr>
                <a:grpSpLocks/>
              </p:cNvGrpSpPr>
              <p:nvPr userDrawn="1"/>
            </p:nvGrpSpPr>
            <p:grpSpPr bwMode="auto">
              <a:xfrm rot="10886446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46448" name="Freeform 16"/>
                <p:cNvSpPr>
                  <a:spLocks/>
                </p:cNvSpPr>
                <p:nvPr userDrawn="1"/>
              </p:nvSpPr>
              <p:spPr bwMode="ltGray">
                <a:xfrm rot="4200091">
                  <a:off x="-243" y="1807"/>
                  <a:ext cx="143" cy="390"/>
                </a:xfrm>
                <a:custGeom>
                  <a:avLst/>
                  <a:gdLst/>
                  <a:ahLst/>
                  <a:cxnLst>
                    <a:cxn ang="0">
                      <a:pos x="12" y="44"/>
                    </a:cxn>
                    <a:cxn ang="0">
                      <a:pos x="6" y="72"/>
                    </a:cxn>
                    <a:cxn ang="0">
                      <a:pos x="3" y="99"/>
                    </a:cxn>
                    <a:cxn ang="0">
                      <a:pos x="0" y="125"/>
                    </a:cxn>
                    <a:cxn ang="0">
                      <a:pos x="0" y="151"/>
                    </a:cxn>
                    <a:cxn ang="0">
                      <a:pos x="3" y="180"/>
                    </a:cxn>
                    <a:cxn ang="0">
                      <a:pos x="7" y="211"/>
                    </a:cxn>
                    <a:cxn ang="0">
                      <a:pos x="16" y="247"/>
                    </a:cxn>
                    <a:cxn ang="0">
                      <a:pos x="29" y="287"/>
                    </a:cxn>
                    <a:cxn ang="0">
                      <a:pos x="43" y="325"/>
                    </a:cxn>
                    <a:cxn ang="0">
                      <a:pos x="61" y="364"/>
                    </a:cxn>
                    <a:cxn ang="0">
                      <a:pos x="83" y="406"/>
                    </a:cxn>
                    <a:cxn ang="0">
                      <a:pos x="106" y="446"/>
                    </a:cxn>
                    <a:cxn ang="0">
                      <a:pos x="132" y="483"/>
                    </a:cxn>
                    <a:cxn ang="0">
                      <a:pos x="157" y="516"/>
                    </a:cxn>
                    <a:cxn ang="0">
                      <a:pos x="182" y="544"/>
                    </a:cxn>
                    <a:cxn ang="0">
                      <a:pos x="207" y="564"/>
                    </a:cxn>
                    <a:cxn ang="0">
                      <a:pos x="160" y="501"/>
                    </a:cxn>
                    <a:cxn ang="0">
                      <a:pos x="127" y="448"/>
                    </a:cxn>
                    <a:cxn ang="0">
                      <a:pos x="103" y="405"/>
                    </a:cxn>
                    <a:cxn ang="0">
                      <a:pos x="87" y="368"/>
                    </a:cxn>
                    <a:cxn ang="0">
                      <a:pos x="75" y="337"/>
                    </a:cxn>
                    <a:cxn ang="0">
                      <a:pos x="68" y="309"/>
                    </a:cxn>
                    <a:cxn ang="0">
                      <a:pos x="63" y="285"/>
                    </a:cxn>
                    <a:cxn ang="0">
                      <a:pos x="56" y="261"/>
                    </a:cxn>
                    <a:cxn ang="0">
                      <a:pos x="44" y="205"/>
                    </a:cxn>
                    <a:cxn ang="0">
                      <a:pos x="41" y="140"/>
                    </a:cxn>
                    <a:cxn ang="0">
                      <a:pos x="43" y="68"/>
                    </a:cxn>
                    <a:cxn ang="0">
                      <a:pos x="50" y="0"/>
                    </a:cxn>
                    <a:cxn ang="0">
                      <a:pos x="12" y="44"/>
                    </a:cxn>
                  </a:cxnLst>
                  <a:rect l="0" t="0" r="r" b="b"/>
                  <a:pathLst>
                    <a:path w="207" h="564">
                      <a:moveTo>
                        <a:pt x="12" y="44"/>
                      </a:moveTo>
                      <a:lnTo>
                        <a:pt x="6" y="72"/>
                      </a:lnTo>
                      <a:lnTo>
                        <a:pt x="3" y="99"/>
                      </a:lnTo>
                      <a:lnTo>
                        <a:pt x="0" y="125"/>
                      </a:lnTo>
                      <a:lnTo>
                        <a:pt x="0" y="151"/>
                      </a:lnTo>
                      <a:lnTo>
                        <a:pt x="3" y="180"/>
                      </a:lnTo>
                      <a:lnTo>
                        <a:pt x="7" y="211"/>
                      </a:lnTo>
                      <a:lnTo>
                        <a:pt x="16" y="247"/>
                      </a:lnTo>
                      <a:lnTo>
                        <a:pt x="29" y="287"/>
                      </a:lnTo>
                      <a:lnTo>
                        <a:pt x="43" y="325"/>
                      </a:lnTo>
                      <a:lnTo>
                        <a:pt x="61" y="364"/>
                      </a:lnTo>
                      <a:lnTo>
                        <a:pt x="83" y="406"/>
                      </a:lnTo>
                      <a:lnTo>
                        <a:pt x="106" y="446"/>
                      </a:lnTo>
                      <a:lnTo>
                        <a:pt x="132" y="483"/>
                      </a:lnTo>
                      <a:lnTo>
                        <a:pt x="157" y="516"/>
                      </a:lnTo>
                      <a:lnTo>
                        <a:pt x="182" y="544"/>
                      </a:lnTo>
                      <a:lnTo>
                        <a:pt x="207" y="564"/>
                      </a:lnTo>
                      <a:lnTo>
                        <a:pt x="160" y="501"/>
                      </a:lnTo>
                      <a:lnTo>
                        <a:pt x="127" y="448"/>
                      </a:lnTo>
                      <a:lnTo>
                        <a:pt x="103" y="405"/>
                      </a:lnTo>
                      <a:lnTo>
                        <a:pt x="87" y="368"/>
                      </a:lnTo>
                      <a:lnTo>
                        <a:pt x="75" y="337"/>
                      </a:lnTo>
                      <a:lnTo>
                        <a:pt x="68" y="309"/>
                      </a:lnTo>
                      <a:lnTo>
                        <a:pt x="63" y="285"/>
                      </a:lnTo>
                      <a:lnTo>
                        <a:pt x="56" y="261"/>
                      </a:lnTo>
                      <a:lnTo>
                        <a:pt x="44" y="205"/>
                      </a:lnTo>
                      <a:lnTo>
                        <a:pt x="41" y="140"/>
                      </a:lnTo>
                      <a:lnTo>
                        <a:pt x="43" y="68"/>
                      </a:lnTo>
                      <a:lnTo>
                        <a:pt x="50" y="0"/>
                      </a:lnTo>
                      <a:lnTo>
                        <a:pt x="12" y="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46449" name="Freeform 17"/>
                <p:cNvSpPr>
                  <a:spLocks/>
                </p:cNvSpPr>
                <p:nvPr userDrawn="1"/>
              </p:nvSpPr>
              <p:spPr bwMode="ltGray">
                <a:xfrm rot="4200091">
                  <a:off x="124" y="1761"/>
                  <a:ext cx="33" cy="160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14" y="55"/>
                    </a:cxn>
                    <a:cxn ang="0">
                      <a:pos x="22" y="101"/>
                    </a:cxn>
                    <a:cxn ang="0">
                      <a:pos x="24" y="159"/>
                    </a:cxn>
                    <a:cxn ang="0">
                      <a:pos x="19" y="232"/>
                    </a:cxn>
                    <a:cxn ang="0">
                      <a:pos x="45" y="217"/>
                    </a:cxn>
                    <a:cxn ang="0">
                      <a:pos x="47" y="178"/>
                    </a:cxn>
                    <a:cxn ang="0">
                      <a:pos x="47" y="140"/>
                    </a:cxn>
                    <a:cxn ang="0">
                      <a:pos x="45" y="103"/>
                    </a:cxn>
                    <a:cxn ang="0">
                      <a:pos x="41" y="71"/>
                    </a:cxn>
                    <a:cxn ang="0">
                      <a:pos x="36" y="52"/>
                    </a:cxn>
                    <a:cxn ang="0">
                      <a:pos x="29" y="34"/>
                    </a:cxn>
                    <a:cxn ang="0">
                      <a:pos x="22" y="17"/>
                    </a:cxn>
                    <a:cxn ang="0">
                      <a:pos x="13" y="0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47" h="232">
                      <a:moveTo>
                        <a:pt x="0" y="19"/>
                      </a:moveTo>
                      <a:lnTo>
                        <a:pt x="14" y="55"/>
                      </a:lnTo>
                      <a:lnTo>
                        <a:pt x="22" y="101"/>
                      </a:lnTo>
                      <a:lnTo>
                        <a:pt x="24" y="159"/>
                      </a:lnTo>
                      <a:lnTo>
                        <a:pt x="19" y="232"/>
                      </a:lnTo>
                      <a:lnTo>
                        <a:pt x="45" y="217"/>
                      </a:lnTo>
                      <a:lnTo>
                        <a:pt x="47" y="178"/>
                      </a:lnTo>
                      <a:lnTo>
                        <a:pt x="47" y="140"/>
                      </a:lnTo>
                      <a:lnTo>
                        <a:pt x="45" y="103"/>
                      </a:lnTo>
                      <a:lnTo>
                        <a:pt x="41" y="71"/>
                      </a:lnTo>
                      <a:lnTo>
                        <a:pt x="36" y="52"/>
                      </a:lnTo>
                      <a:lnTo>
                        <a:pt x="29" y="34"/>
                      </a:lnTo>
                      <a:lnTo>
                        <a:pt x="22" y="17"/>
                      </a:lnTo>
                      <a:lnTo>
                        <a:pt x="13" y="0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  <p:sp>
              <p:nvSpPr>
                <p:cNvPr id="146450" name="Freeform 18"/>
                <p:cNvSpPr>
                  <a:spLocks/>
                </p:cNvSpPr>
                <p:nvPr userDrawn="1"/>
              </p:nvSpPr>
              <p:spPr bwMode="ltGray">
                <a:xfrm rot="4200091">
                  <a:off x="197" y="1721"/>
                  <a:ext cx="60" cy="27"/>
                </a:xfrm>
                <a:custGeom>
                  <a:avLst/>
                  <a:gdLst/>
                  <a:ahLst/>
                  <a:cxnLst>
                    <a:cxn ang="0">
                      <a:pos x="87" y="22"/>
                    </a:cxn>
                    <a:cxn ang="0">
                      <a:pos x="77" y="17"/>
                    </a:cxn>
                    <a:cxn ang="0">
                      <a:pos x="68" y="12"/>
                    </a:cxn>
                    <a:cxn ang="0">
                      <a:pos x="58" y="7"/>
                    </a:cxn>
                    <a:cxn ang="0">
                      <a:pos x="47" y="5"/>
                    </a:cxn>
                    <a:cxn ang="0">
                      <a:pos x="37" y="3"/>
                    </a:cxn>
                    <a:cxn ang="0">
                      <a:pos x="26" y="2"/>
                    </a:cxn>
                    <a:cxn ang="0">
                      <a:pos x="13" y="0"/>
                    </a:cxn>
                    <a:cxn ang="0">
                      <a:pos x="0" y="2"/>
                    </a:cxn>
                    <a:cxn ang="0">
                      <a:pos x="6" y="6"/>
                    </a:cxn>
                    <a:cxn ang="0">
                      <a:pos x="14" y="10"/>
                    </a:cxn>
                    <a:cxn ang="0">
                      <a:pos x="22" y="14"/>
                    </a:cxn>
                    <a:cxn ang="0">
                      <a:pos x="33" y="18"/>
                    </a:cxn>
                    <a:cxn ang="0">
                      <a:pos x="42" y="22"/>
                    </a:cxn>
                    <a:cxn ang="0">
                      <a:pos x="52" y="27"/>
                    </a:cxn>
                    <a:cxn ang="0">
                      <a:pos x="64" y="33"/>
                    </a:cxn>
                    <a:cxn ang="0">
                      <a:pos x="74" y="40"/>
                    </a:cxn>
                    <a:cxn ang="0">
                      <a:pos x="87" y="22"/>
                    </a:cxn>
                  </a:cxnLst>
                  <a:rect l="0" t="0" r="r" b="b"/>
                  <a:pathLst>
                    <a:path w="87" h="40">
                      <a:moveTo>
                        <a:pt x="87" y="22"/>
                      </a:moveTo>
                      <a:lnTo>
                        <a:pt x="77" y="17"/>
                      </a:lnTo>
                      <a:lnTo>
                        <a:pt x="68" y="12"/>
                      </a:lnTo>
                      <a:lnTo>
                        <a:pt x="58" y="7"/>
                      </a:lnTo>
                      <a:lnTo>
                        <a:pt x="47" y="5"/>
                      </a:lnTo>
                      <a:lnTo>
                        <a:pt x="37" y="3"/>
                      </a:lnTo>
                      <a:lnTo>
                        <a:pt x="26" y="2"/>
                      </a:lnTo>
                      <a:lnTo>
                        <a:pt x="13" y="0"/>
                      </a:lnTo>
                      <a:lnTo>
                        <a:pt x="0" y="2"/>
                      </a:lnTo>
                      <a:lnTo>
                        <a:pt x="6" y="6"/>
                      </a:lnTo>
                      <a:lnTo>
                        <a:pt x="14" y="10"/>
                      </a:lnTo>
                      <a:lnTo>
                        <a:pt x="22" y="14"/>
                      </a:lnTo>
                      <a:lnTo>
                        <a:pt x="33" y="18"/>
                      </a:lnTo>
                      <a:lnTo>
                        <a:pt x="42" y="22"/>
                      </a:lnTo>
                      <a:lnTo>
                        <a:pt x="52" y="27"/>
                      </a:lnTo>
                      <a:lnTo>
                        <a:pt x="64" y="33"/>
                      </a:lnTo>
                      <a:lnTo>
                        <a:pt x="74" y="40"/>
                      </a:lnTo>
                      <a:lnTo>
                        <a:pt x="87" y="22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ru-RU"/>
                </a:p>
              </p:txBody>
            </p:sp>
          </p:grpSp>
        </p:grpSp>
        <p:grpSp>
          <p:nvGrpSpPr>
            <p:cNvPr id="1036" name="Group 19"/>
            <p:cNvGrpSpPr>
              <a:grpSpLocks/>
            </p:cNvGrpSpPr>
            <p:nvPr/>
          </p:nvGrpSpPr>
          <p:grpSpPr bwMode="auto">
            <a:xfrm rot="6248562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46452" name="Freeform 20"/>
              <p:cNvSpPr>
                <a:spLocks/>
              </p:cNvSpPr>
              <p:nvPr userDrawn="1"/>
            </p:nvSpPr>
            <p:spPr bwMode="ltGray">
              <a:xfrm>
                <a:off x="1727" y="867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53" name="Freeform 21"/>
              <p:cNvSpPr>
                <a:spLocks/>
              </p:cNvSpPr>
              <p:nvPr userDrawn="1"/>
            </p:nvSpPr>
            <p:spPr bwMode="ltGray">
              <a:xfrm>
                <a:off x="1786" y="895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54" name="Freeform 22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7" name="Group 23"/>
            <p:cNvGrpSpPr>
              <a:grpSpLocks/>
            </p:cNvGrpSpPr>
            <p:nvPr/>
          </p:nvGrpSpPr>
          <p:grpSpPr bwMode="auto">
            <a:xfrm rot="5003157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46456" name="Freeform 24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57" name="Freeform 25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58" name="Freeform 26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grpSp>
          <p:nvGrpSpPr>
            <p:cNvPr id="1038" name="Group 27"/>
            <p:cNvGrpSpPr>
              <a:grpSpLocks/>
            </p:cNvGrpSpPr>
            <p:nvPr/>
          </p:nvGrpSpPr>
          <p:grpSpPr bwMode="auto"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46460" name="Freeform 28"/>
              <p:cNvSpPr>
                <a:spLocks/>
              </p:cNvSpPr>
              <p:nvPr userDrawn="1"/>
            </p:nvSpPr>
            <p:spPr bwMode="ltGray">
              <a:xfrm>
                <a:off x="1727" y="866"/>
                <a:ext cx="41" cy="59"/>
              </a:xfrm>
              <a:custGeom>
                <a:avLst/>
                <a:gdLst/>
                <a:ahLst/>
                <a:cxnLst>
                  <a:cxn ang="0">
                    <a:pos x="83" y="28"/>
                  </a:cxn>
                  <a:cxn ang="0">
                    <a:pos x="27" y="0"/>
                  </a:cxn>
                  <a:cxn ang="0">
                    <a:pos x="0" y="117"/>
                  </a:cxn>
                  <a:cxn ang="0">
                    <a:pos x="83" y="28"/>
                  </a:cxn>
                </a:cxnLst>
                <a:rect l="0" t="0" r="r" b="b"/>
                <a:pathLst>
                  <a:path w="83" h="117">
                    <a:moveTo>
                      <a:pt x="83" y="28"/>
                    </a:moveTo>
                    <a:lnTo>
                      <a:pt x="27" y="0"/>
                    </a:lnTo>
                    <a:lnTo>
                      <a:pt x="0" y="117"/>
                    </a:lnTo>
                    <a:lnTo>
                      <a:pt x="83" y="2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61" name="Freeform 29"/>
              <p:cNvSpPr>
                <a:spLocks/>
              </p:cNvSpPr>
              <p:nvPr userDrawn="1"/>
            </p:nvSpPr>
            <p:spPr bwMode="ltGray">
              <a:xfrm>
                <a:off x="1786" y="894"/>
                <a:ext cx="70" cy="49"/>
              </a:xfrm>
              <a:custGeom>
                <a:avLst/>
                <a:gdLst/>
                <a:ahLst/>
                <a:cxnLst>
                  <a:cxn ang="0">
                    <a:pos x="0" y="98"/>
                  </a:cxn>
                  <a:cxn ang="0">
                    <a:pos x="118" y="0"/>
                  </a:cxn>
                  <a:cxn ang="0">
                    <a:pos x="140" y="49"/>
                  </a:cxn>
                  <a:cxn ang="0">
                    <a:pos x="0" y="98"/>
                  </a:cxn>
                </a:cxnLst>
                <a:rect l="0" t="0" r="r" b="b"/>
                <a:pathLst>
                  <a:path w="140" h="98">
                    <a:moveTo>
                      <a:pt x="0" y="98"/>
                    </a:moveTo>
                    <a:lnTo>
                      <a:pt x="118" y="0"/>
                    </a:lnTo>
                    <a:lnTo>
                      <a:pt x="140" y="49"/>
                    </a:lnTo>
                    <a:lnTo>
                      <a:pt x="0" y="98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  <p:sp>
            <p:nvSpPr>
              <p:cNvPr id="146462" name="Freeform 30"/>
              <p:cNvSpPr>
                <a:spLocks/>
              </p:cNvSpPr>
              <p:nvPr userDrawn="1"/>
            </p:nvSpPr>
            <p:spPr bwMode="ltGray">
              <a:xfrm>
                <a:off x="1772" y="998"/>
                <a:ext cx="73" cy="25"/>
              </a:xfrm>
              <a:custGeom>
                <a:avLst/>
                <a:gdLst/>
                <a:ahLst/>
                <a:cxnLst>
                  <a:cxn ang="0">
                    <a:pos x="0" y="7"/>
                  </a:cxn>
                  <a:cxn ang="0">
                    <a:pos x="145" y="0"/>
                  </a:cxn>
                  <a:cxn ang="0">
                    <a:pos x="131" y="49"/>
                  </a:cxn>
                  <a:cxn ang="0">
                    <a:pos x="0" y="7"/>
                  </a:cxn>
                </a:cxnLst>
                <a:rect l="0" t="0" r="r" b="b"/>
                <a:pathLst>
                  <a:path w="145" h="49">
                    <a:moveTo>
                      <a:pt x="0" y="7"/>
                    </a:moveTo>
                    <a:lnTo>
                      <a:pt x="145" y="0"/>
                    </a:lnTo>
                    <a:lnTo>
                      <a:pt x="131" y="49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chemeClr val="bg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ru-RU"/>
              </a:p>
            </p:txBody>
          </p:sp>
        </p:grpSp>
        <p:sp>
          <p:nvSpPr>
            <p:cNvPr id="146463" name="Freeform 31"/>
            <p:cNvSpPr>
              <a:spLocks/>
            </p:cNvSpPr>
            <p:nvPr/>
          </p:nvSpPr>
          <p:spPr bwMode="ltGray">
            <a:xfrm>
              <a:off x="87" y="94"/>
              <a:ext cx="699" cy="756"/>
            </a:xfrm>
            <a:custGeom>
              <a:avLst/>
              <a:gdLst/>
              <a:ahLst/>
              <a:cxnLst>
                <a:cxn ang="0">
                  <a:pos x="1" y="392"/>
                </a:cxn>
                <a:cxn ang="0">
                  <a:pos x="3" y="252"/>
                </a:cxn>
                <a:cxn ang="0">
                  <a:pos x="21" y="210"/>
                </a:cxn>
                <a:cxn ang="0">
                  <a:pos x="29" y="182"/>
                </a:cxn>
                <a:cxn ang="0">
                  <a:pos x="39" y="154"/>
                </a:cxn>
                <a:cxn ang="0">
                  <a:pos x="51" y="138"/>
                </a:cxn>
                <a:cxn ang="0">
                  <a:pos x="111" y="74"/>
                </a:cxn>
                <a:cxn ang="0">
                  <a:pos x="169" y="30"/>
                </a:cxn>
                <a:cxn ang="0">
                  <a:pos x="225" y="10"/>
                </a:cxn>
                <a:cxn ang="0">
                  <a:pos x="249" y="4"/>
                </a:cxn>
                <a:cxn ang="0">
                  <a:pos x="265" y="0"/>
                </a:cxn>
                <a:cxn ang="0">
                  <a:pos x="357" y="2"/>
                </a:cxn>
                <a:cxn ang="0">
                  <a:pos x="385" y="6"/>
                </a:cxn>
                <a:cxn ang="0">
                  <a:pos x="489" y="40"/>
                </a:cxn>
                <a:cxn ang="0">
                  <a:pos x="619" y="128"/>
                </a:cxn>
                <a:cxn ang="0">
                  <a:pos x="653" y="178"/>
                </a:cxn>
                <a:cxn ang="0">
                  <a:pos x="693" y="322"/>
                </a:cxn>
                <a:cxn ang="0">
                  <a:pos x="687" y="434"/>
                </a:cxn>
                <a:cxn ang="0">
                  <a:pos x="665" y="538"/>
                </a:cxn>
                <a:cxn ang="0">
                  <a:pos x="639" y="564"/>
                </a:cxn>
                <a:cxn ang="0">
                  <a:pos x="631" y="580"/>
                </a:cxn>
                <a:cxn ang="0">
                  <a:pos x="607" y="588"/>
                </a:cxn>
                <a:cxn ang="0">
                  <a:pos x="473" y="664"/>
                </a:cxn>
                <a:cxn ang="0">
                  <a:pos x="449" y="678"/>
                </a:cxn>
                <a:cxn ang="0">
                  <a:pos x="405" y="684"/>
                </a:cxn>
                <a:cxn ang="0">
                  <a:pos x="375" y="690"/>
                </a:cxn>
                <a:cxn ang="0">
                  <a:pos x="267" y="684"/>
                </a:cxn>
                <a:cxn ang="0">
                  <a:pos x="259" y="722"/>
                </a:cxn>
                <a:cxn ang="0">
                  <a:pos x="241" y="756"/>
                </a:cxn>
                <a:cxn ang="0">
                  <a:pos x="185" y="728"/>
                </a:cxn>
                <a:cxn ang="0">
                  <a:pos x="163" y="720"/>
                </a:cxn>
                <a:cxn ang="0">
                  <a:pos x="151" y="716"/>
                </a:cxn>
                <a:cxn ang="0">
                  <a:pos x="195" y="674"/>
                </a:cxn>
                <a:cxn ang="0">
                  <a:pos x="211" y="644"/>
                </a:cxn>
                <a:cxn ang="0">
                  <a:pos x="209" y="626"/>
                </a:cxn>
                <a:cxn ang="0">
                  <a:pos x="195" y="620"/>
                </a:cxn>
                <a:cxn ang="0">
                  <a:pos x="165" y="596"/>
                </a:cxn>
                <a:cxn ang="0">
                  <a:pos x="99" y="534"/>
                </a:cxn>
                <a:cxn ang="0">
                  <a:pos x="61" y="506"/>
                </a:cxn>
                <a:cxn ang="0">
                  <a:pos x="23" y="470"/>
                </a:cxn>
                <a:cxn ang="0">
                  <a:pos x="7" y="434"/>
                </a:cxn>
                <a:cxn ang="0">
                  <a:pos x="5" y="396"/>
                </a:cxn>
                <a:cxn ang="0">
                  <a:pos x="1" y="392"/>
                </a:cxn>
              </a:cxnLst>
              <a:rect l="0" t="0" r="r" b="b"/>
              <a:pathLst>
                <a:path w="699" h="756">
                  <a:moveTo>
                    <a:pt x="1" y="392"/>
                  </a:moveTo>
                  <a:cubicBezTo>
                    <a:pt x="2" y="345"/>
                    <a:pt x="2" y="299"/>
                    <a:pt x="3" y="252"/>
                  </a:cubicBezTo>
                  <a:cubicBezTo>
                    <a:pt x="3" y="238"/>
                    <a:pt x="16" y="224"/>
                    <a:pt x="21" y="210"/>
                  </a:cubicBezTo>
                  <a:cubicBezTo>
                    <a:pt x="24" y="202"/>
                    <a:pt x="29" y="182"/>
                    <a:pt x="29" y="182"/>
                  </a:cubicBezTo>
                  <a:cubicBezTo>
                    <a:pt x="32" y="173"/>
                    <a:pt x="34" y="163"/>
                    <a:pt x="39" y="154"/>
                  </a:cubicBezTo>
                  <a:cubicBezTo>
                    <a:pt x="42" y="148"/>
                    <a:pt x="51" y="138"/>
                    <a:pt x="51" y="138"/>
                  </a:cubicBezTo>
                  <a:cubicBezTo>
                    <a:pt x="58" y="116"/>
                    <a:pt x="88" y="82"/>
                    <a:pt x="111" y="74"/>
                  </a:cubicBezTo>
                  <a:cubicBezTo>
                    <a:pt x="128" y="61"/>
                    <a:pt x="149" y="37"/>
                    <a:pt x="169" y="30"/>
                  </a:cubicBezTo>
                  <a:cubicBezTo>
                    <a:pt x="182" y="17"/>
                    <a:pt x="207" y="15"/>
                    <a:pt x="225" y="10"/>
                  </a:cubicBezTo>
                  <a:cubicBezTo>
                    <a:pt x="233" y="8"/>
                    <a:pt x="241" y="6"/>
                    <a:pt x="249" y="4"/>
                  </a:cubicBezTo>
                  <a:cubicBezTo>
                    <a:pt x="254" y="3"/>
                    <a:pt x="265" y="0"/>
                    <a:pt x="265" y="0"/>
                  </a:cubicBezTo>
                  <a:cubicBezTo>
                    <a:pt x="296" y="1"/>
                    <a:pt x="326" y="0"/>
                    <a:pt x="357" y="2"/>
                  </a:cubicBezTo>
                  <a:cubicBezTo>
                    <a:pt x="366" y="2"/>
                    <a:pt x="385" y="6"/>
                    <a:pt x="385" y="6"/>
                  </a:cubicBezTo>
                  <a:cubicBezTo>
                    <a:pt x="417" y="17"/>
                    <a:pt x="463" y="14"/>
                    <a:pt x="489" y="40"/>
                  </a:cubicBezTo>
                  <a:cubicBezTo>
                    <a:pt x="528" y="60"/>
                    <a:pt x="592" y="105"/>
                    <a:pt x="619" y="128"/>
                  </a:cubicBezTo>
                  <a:cubicBezTo>
                    <a:pt x="635" y="134"/>
                    <a:pt x="643" y="164"/>
                    <a:pt x="653" y="178"/>
                  </a:cubicBezTo>
                  <a:cubicBezTo>
                    <a:pt x="667" y="234"/>
                    <a:pt x="687" y="265"/>
                    <a:pt x="693" y="322"/>
                  </a:cubicBezTo>
                  <a:cubicBezTo>
                    <a:pt x="699" y="365"/>
                    <a:pt x="692" y="398"/>
                    <a:pt x="687" y="434"/>
                  </a:cubicBezTo>
                  <a:cubicBezTo>
                    <a:pt x="686" y="469"/>
                    <a:pt x="691" y="510"/>
                    <a:pt x="665" y="538"/>
                  </a:cubicBezTo>
                  <a:cubicBezTo>
                    <a:pt x="657" y="547"/>
                    <a:pt x="644" y="553"/>
                    <a:pt x="639" y="564"/>
                  </a:cubicBezTo>
                  <a:cubicBezTo>
                    <a:pt x="636" y="569"/>
                    <a:pt x="636" y="576"/>
                    <a:pt x="631" y="580"/>
                  </a:cubicBezTo>
                  <a:cubicBezTo>
                    <a:pt x="624" y="585"/>
                    <a:pt x="607" y="588"/>
                    <a:pt x="607" y="588"/>
                  </a:cubicBezTo>
                  <a:cubicBezTo>
                    <a:pt x="581" y="602"/>
                    <a:pt x="499" y="649"/>
                    <a:pt x="473" y="664"/>
                  </a:cubicBezTo>
                  <a:cubicBezTo>
                    <a:pt x="465" y="666"/>
                    <a:pt x="449" y="678"/>
                    <a:pt x="449" y="678"/>
                  </a:cubicBezTo>
                  <a:cubicBezTo>
                    <a:pt x="438" y="685"/>
                    <a:pt x="417" y="679"/>
                    <a:pt x="405" y="684"/>
                  </a:cubicBezTo>
                  <a:cubicBezTo>
                    <a:pt x="396" y="687"/>
                    <a:pt x="385" y="688"/>
                    <a:pt x="375" y="690"/>
                  </a:cubicBezTo>
                  <a:cubicBezTo>
                    <a:pt x="328" y="689"/>
                    <a:pt x="307" y="687"/>
                    <a:pt x="267" y="684"/>
                  </a:cubicBezTo>
                  <a:cubicBezTo>
                    <a:pt x="249" y="690"/>
                    <a:pt x="264" y="683"/>
                    <a:pt x="259" y="722"/>
                  </a:cubicBezTo>
                  <a:cubicBezTo>
                    <a:pt x="258" y="733"/>
                    <a:pt x="250" y="750"/>
                    <a:pt x="241" y="756"/>
                  </a:cubicBezTo>
                  <a:cubicBezTo>
                    <a:pt x="218" y="752"/>
                    <a:pt x="207" y="735"/>
                    <a:pt x="185" y="728"/>
                  </a:cubicBezTo>
                  <a:cubicBezTo>
                    <a:pt x="176" y="725"/>
                    <a:pt x="171" y="724"/>
                    <a:pt x="163" y="720"/>
                  </a:cubicBezTo>
                  <a:cubicBezTo>
                    <a:pt x="159" y="718"/>
                    <a:pt x="151" y="716"/>
                    <a:pt x="151" y="716"/>
                  </a:cubicBezTo>
                  <a:cubicBezTo>
                    <a:pt x="157" y="695"/>
                    <a:pt x="180" y="689"/>
                    <a:pt x="195" y="674"/>
                  </a:cubicBezTo>
                  <a:cubicBezTo>
                    <a:pt x="198" y="665"/>
                    <a:pt x="205" y="652"/>
                    <a:pt x="211" y="644"/>
                  </a:cubicBezTo>
                  <a:cubicBezTo>
                    <a:pt x="210" y="638"/>
                    <a:pt x="212" y="631"/>
                    <a:pt x="209" y="626"/>
                  </a:cubicBezTo>
                  <a:cubicBezTo>
                    <a:pt x="207" y="621"/>
                    <a:pt x="199" y="623"/>
                    <a:pt x="195" y="620"/>
                  </a:cubicBezTo>
                  <a:cubicBezTo>
                    <a:pt x="185" y="612"/>
                    <a:pt x="173" y="606"/>
                    <a:pt x="165" y="596"/>
                  </a:cubicBezTo>
                  <a:cubicBezTo>
                    <a:pt x="146" y="573"/>
                    <a:pt x="123" y="552"/>
                    <a:pt x="99" y="534"/>
                  </a:cubicBezTo>
                  <a:cubicBezTo>
                    <a:pt x="87" y="525"/>
                    <a:pt x="72" y="517"/>
                    <a:pt x="61" y="506"/>
                  </a:cubicBezTo>
                  <a:cubicBezTo>
                    <a:pt x="49" y="494"/>
                    <a:pt x="37" y="480"/>
                    <a:pt x="23" y="470"/>
                  </a:cubicBezTo>
                  <a:cubicBezTo>
                    <a:pt x="13" y="456"/>
                    <a:pt x="10" y="451"/>
                    <a:pt x="7" y="434"/>
                  </a:cubicBezTo>
                  <a:cubicBezTo>
                    <a:pt x="6" y="421"/>
                    <a:pt x="7" y="408"/>
                    <a:pt x="5" y="396"/>
                  </a:cubicBezTo>
                  <a:cubicBezTo>
                    <a:pt x="5" y="394"/>
                    <a:pt x="0" y="391"/>
                    <a:pt x="1" y="392"/>
                  </a:cubicBezTo>
                  <a:close/>
                </a:path>
              </a:pathLst>
            </a:custGeom>
            <a:solidFill>
              <a:schemeClr val="accent1">
                <a:alpha val="50000"/>
              </a:scheme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4" name="Freeform 32"/>
            <p:cNvSpPr>
              <a:spLocks/>
            </p:cNvSpPr>
            <p:nvPr/>
          </p:nvSpPr>
          <p:spPr bwMode="ltGray">
            <a:xfrm rot="828663">
              <a:off x="242" y="3404"/>
              <a:ext cx="132" cy="16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5" name="Freeform 33"/>
            <p:cNvSpPr>
              <a:spLocks/>
            </p:cNvSpPr>
            <p:nvPr/>
          </p:nvSpPr>
          <p:spPr bwMode="ltGray">
            <a:xfrm rot="828663">
              <a:off x="266" y="3592"/>
              <a:ext cx="66" cy="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6" name="Freeform 34"/>
            <p:cNvSpPr>
              <a:spLocks/>
            </p:cNvSpPr>
            <p:nvPr/>
          </p:nvSpPr>
          <p:spPr bwMode="ltGray">
            <a:xfrm>
              <a:off x="11" y="4110"/>
              <a:ext cx="118" cy="20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8"/>
                </a:cxn>
                <a:cxn ang="0">
                  <a:pos x="15" y="19"/>
                </a:cxn>
                <a:cxn ang="0">
                  <a:pos x="26" y="33"/>
                </a:cxn>
                <a:cxn ang="0">
                  <a:pos x="38" y="51"/>
                </a:cxn>
                <a:cxn ang="0">
                  <a:pos x="54" y="72"/>
                </a:cxn>
                <a:cxn ang="0">
                  <a:pos x="67" y="94"/>
                </a:cxn>
                <a:cxn ang="0">
                  <a:pos x="79" y="119"/>
                </a:cxn>
                <a:cxn ang="0">
                  <a:pos x="87" y="146"/>
                </a:cxn>
                <a:cxn ang="0">
                  <a:pos x="94" y="175"/>
                </a:cxn>
                <a:cxn ang="0">
                  <a:pos x="91" y="209"/>
                </a:cxn>
                <a:cxn ang="0">
                  <a:pos x="118" y="209"/>
                </a:cxn>
                <a:cxn ang="0">
                  <a:pos x="117" y="177"/>
                </a:cxn>
                <a:cxn ang="0">
                  <a:pos x="104" y="119"/>
                </a:cxn>
                <a:cxn ang="0">
                  <a:pos x="82" y="69"/>
                </a:cxn>
                <a:cxn ang="0">
                  <a:pos x="47" y="27"/>
                </a:cxn>
                <a:cxn ang="0">
                  <a:pos x="0" y="0"/>
                </a:cxn>
              </a:cxnLst>
              <a:rect l="0" t="0" r="r" b="b"/>
              <a:pathLst>
                <a:path w="118" h="209">
                  <a:moveTo>
                    <a:pt x="0" y="0"/>
                  </a:moveTo>
                  <a:lnTo>
                    <a:pt x="6" y="8"/>
                  </a:lnTo>
                  <a:lnTo>
                    <a:pt x="15" y="19"/>
                  </a:lnTo>
                  <a:lnTo>
                    <a:pt x="26" y="33"/>
                  </a:lnTo>
                  <a:lnTo>
                    <a:pt x="38" y="51"/>
                  </a:lnTo>
                  <a:lnTo>
                    <a:pt x="54" y="72"/>
                  </a:lnTo>
                  <a:lnTo>
                    <a:pt x="67" y="94"/>
                  </a:lnTo>
                  <a:lnTo>
                    <a:pt x="79" y="119"/>
                  </a:lnTo>
                  <a:lnTo>
                    <a:pt x="87" y="146"/>
                  </a:lnTo>
                  <a:lnTo>
                    <a:pt x="94" y="175"/>
                  </a:lnTo>
                  <a:lnTo>
                    <a:pt x="91" y="209"/>
                  </a:lnTo>
                  <a:lnTo>
                    <a:pt x="118" y="209"/>
                  </a:lnTo>
                  <a:lnTo>
                    <a:pt x="117" y="177"/>
                  </a:lnTo>
                  <a:lnTo>
                    <a:pt x="104" y="119"/>
                  </a:lnTo>
                  <a:lnTo>
                    <a:pt x="82" y="69"/>
                  </a:lnTo>
                  <a:lnTo>
                    <a:pt x="47" y="2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7" name="Freeform 35"/>
            <p:cNvSpPr>
              <a:spLocks/>
            </p:cNvSpPr>
            <p:nvPr/>
          </p:nvSpPr>
          <p:spPr bwMode="ltGray">
            <a:xfrm>
              <a:off x="0" y="3968"/>
              <a:ext cx="130" cy="128"/>
            </a:xfrm>
            <a:custGeom>
              <a:avLst/>
              <a:gdLst/>
              <a:ahLst/>
              <a:cxnLst>
                <a:cxn ang="0">
                  <a:pos x="103" y="0"/>
                </a:cxn>
                <a:cxn ang="0">
                  <a:pos x="130" y="128"/>
                </a:cxn>
                <a:cxn ang="0">
                  <a:pos x="125" y="126"/>
                </a:cxn>
                <a:cxn ang="0">
                  <a:pos x="111" y="121"/>
                </a:cxn>
                <a:cxn ang="0">
                  <a:pos x="92" y="111"/>
                </a:cxn>
                <a:cxn ang="0">
                  <a:pos x="68" y="103"/>
                </a:cxn>
                <a:cxn ang="0">
                  <a:pos x="41" y="94"/>
                </a:cxn>
                <a:cxn ang="0">
                  <a:pos x="19" y="90"/>
                </a:cxn>
                <a:cxn ang="0">
                  <a:pos x="0" y="93"/>
                </a:cxn>
                <a:cxn ang="0">
                  <a:pos x="0" y="72"/>
                </a:cxn>
                <a:cxn ang="0">
                  <a:pos x="12" y="70"/>
                </a:cxn>
                <a:cxn ang="0">
                  <a:pos x="24" y="66"/>
                </a:cxn>
                <a:cxn ang="0">
                  <a:pos x="38" y="66"/>
                </a:cxn>
                <a:cxn ang="0">
                  <a:pos x="51" y="67"/>
                </a:cxn>
                <a:cxn ang="0">
                  <a:pos x="65" y="70"/>
                </a:cxn>
                <a:cxn ang="0">
                  <a:pos x="78" y="78"/>
                </a:cxn>
                <a:cxn ang="0">
                  <a:pos x="81" y="74"/>
                </a:cxn>
                <a:cxn ang="0">
                  <a:pos x="81" y="58"/>
                </a:cxn>
                <a:cxn ang="0">
                  <a:pos x="82" y="37"/>
                </a:cxn>
                <a:cxn ang="0">
                  <a:pos x="82" y="29"/>
                </a:cxn>
                <a:cxn ang="0">
                  <a:pos x="80" y="29"/>
                </a:cxn>
                <a:cxn ang="0">
                  <a:pos x="77" y="27"/>
                </a:cxn>
                <a:cxn ang="0">
                  <a:pos x="76" y="22"/>
                </a:cxn>
                <a:cxn ang="0">
                  <a:pos x="75" y="19"/>
                </a:cxn>
                <a:cxn ang="0">
                  <a:pos x="76" y="15"/>
                </a:cxn>
                <a:cxn ang="0">
                  <a:pos x="79" y="10"/>
                </a:cxn>
                <a:cxn ang="0">
                  <a:pos x="89" y="6"/>
                </a:cxn>
                <a:cxn ang="0">
                  <a:pos x="103" y="0"/>
                </a:cxn>
              </a:cxnLst>
              <a:rect l="0" t="0" r="r" b="b"/>
              <a:pathLst>
                <a:path w="130" h="128">
                  <a:moveTo>
                    <a:pt x="103" y="0"/>
                  </a:moveTo>
                  <a:lnTo>
                    <a:pt x="130" y="128"/>
                  </a:lnTo>
                  <a:lnTo>
                    <a:pt x="125" y="126"/>
                  </a:lnTo>
                  <a:lnTo>
                    <a:pt x="111" y="121"/>
                  </a:lnTo>
                  <a:lnTo>
                    <a:pt x="92" y="111"/>
                  </a:lnTo>
                  <a:lnTo>
                    <a:pt x="68" y="103"/>
                  </a:lnTo>
                  <a:lnTo>
                    <a:pt x="41" y="94"/>
                  </a:lnTo>
                  <a:lnTo>
                    <a:pt x="19" y="90"/>
                  </a:lnTo>
                  <a:lnTo>
                    <a:pt x="0" y="93"/>
                  </a:lnTo>
                  <a:lnTo>
                    <a:pt x="0" y="72"/>
                  </a:lnTo>
                  <a:lnTo>
                    <a:pt x="12" y="70"/>
                  </a:lnTo>
                  <a:lnTo>
                    <a:pt x="24" y="66"/>
                  </a:lnTo>
                  <a:lnTo>
                    <a:pt x="38" y="66"/>
                  </a:lnTo>
                  <a:lnTo>
                    <a:pt x="51" y="67"/>
                  </a:lnTo>
                  <a:lnTo>
                    <a:pt x="65" y="70"/>
                  </a:lnTo>
                  <a:lnTo>
                    <a:pt x="78" y="78"/>
                  </a:lnTo>
                  <a:lnTo>
                    <a:pt x="81" y="74"/>
                  </a:lnTo>
                  <a:lnTo>
                    <a:pt x="81" y="58"/>
                  </a:lnTo>
                  <a:lnTo>
                    <a:pt x="82" y="37"/>
                  </a:lnTo>
                  <a:lnTo>
                    <a:pt x="82" y="29"/>
                  </a:lnTo>
                  <a:lnTo>
                    <a:pt x="80" y="29"/>
                  </a:lnTo>
                  <a:lnTo>
                    <a:pt x="77" y="27"/>
                  </a:lnTo>
                  <a:lnTo>
                    <a:pt x="76" y="22"/>
                  </a:lnTo>
                  <a:lnTo>
                    <a:pt x="75" y="19"/>
                  </a:lnTo>
                  <a:lnTo>
                    <a:pt x="76" y="15"/>
                  </a:lnTo>
                  <a:lnTo>
                    <a:pt x="79" y="10"/>
                  </a:lnTo>
                  <a:lnTo>
                    <a:pt x="89" y="6"/>
                  </a:lnTo>
                  <a:lnTo>
                    <a:pt x="103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8" name="Freeform 36"/>
            <p:cNvSpPr>
              <a:spLocks/>
            </p:cNvSpPr>
            <p:nvPr/>
          </p:nvSpPr>
          <p:spPr bwMode="ltGray">
            <a:xfrm>
              <a:off x="0" y="3949"/>
              <a:ext cx="47" cy="86"/>
            </a:xfrm>
            <a:custGeom>
              <a:avLst/>
              <a:gdLst/>
              <a:ahLst/>
              <a:cxnLst>
                <a:cxn ang="0">
                  <a:pos x="37" y="0"/>
                </a:cxn>
                <a:cxn ang="0">
                  <a:pos x="15" y="37"/>
                </a:cxn>
                <a:cxn ang="0">
                  <a:pos x="0" y="59"/>
                </a:cxn>
                <a:cxn ang="0">
                  <a:pos x="0" y="86"/>
                </a:cxn>
                <a:cxn ang="0">
                  <a:pos x="8" y="82"/>
                </a:cxn>
                <a:cxn ang="0">
                  <a:pos x="20" y="73"/>
                </a:cxn>
                <a:cxn ang="0">
                  <a:pos x="33" y="63"/>
                </a:cxn>
                <a:cxn ang="0">
                  <a:pos x="42" y="51"/>
                </a:cxn>
                <a:cxn ang="0">
                  <a:pos x="47" y="36"/>
                </a:cxn>
                <a:cxn ang="0">
                  <a:pos x="46" y="19"/>
                </a:cxn>
                <a:cxn ang="0">
                  <a:pos x="37" y="0"/>
                </a:cxn>
              </a:cxnLst>
              <a:rect l="0" t="0" r="r" b="b"/>
              <a:pathLst>
                <a:path w="47" h="86">
                  <a:moveTo>
                    <a:pt x="37" y="0"/>
                  </a:moveTo>
                  <a:lnTo>
                    <a:pt x="15" y="37"/>
                  </a:lnTo>
                  <a:lnTo>
                    <a:pt x="0" y="59"/>
                  </a:lnTo>
                  <a:lnTo>
                    <a:pt x="0" y="86"/>
                  </a:lnTo>
                  <a:lnTo>
                    <a:pt x="8" y="82"/>
                  </a:lnTo>
                  <a:lnTo>
                    <a:pt x="20" y="73"/>
                  </a:lnTo>
                  <a:lnTo>
                    <a:pt x="33" y="63"/>
                  </a:lnTo>
                  <a:lnTo>
                    <a:pt x="42" y="51"/>
                  </a:lnTo>
                  <a:lnTo>
                    <a:pt x="47" y="36"/>
                  </a:lnTo>
                  <a:lnTo>
                    <a:pt x="46" y="19"/>
                  </a:lnTo>
                  <a:lnTo>
                    <a:pt x="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69" name="Freeform 37"/>
            <p:cNvSpPr>
              <a:spLocks/>
            </p:cNvSpPr>
            <p:nvPr/>
          </p:nvSpPr>
          <p:spPr bwMode="ltGray">
            <a:xfrm>
              <a:off x="0" y="3239"/>
              <a:ext cx="497" cy="740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41" y="4"/>
                </a:cxn>
                <a:cxn ang="0">
                  <a:pos x="101" y="0"/>
                </a:cxn>
                <a:cxn ang="0">
                  <a:pos x="170" y="4"/>
                </a:cxn>
                <a:cxn ang="0">
                  <a:pos x="248" y="21"/>
                </a:cxn>
                <a:cxn ang="0">
                  <a:pos x="323" y="50"/>
                </a:cxn>
                <a:cxn ang="0">
                  <a:pos x="382" y="90"/>
                </a:cxn>
                <a:cxn ang="0">
                  <a:pos x="428" y="141"/>
                </a:cxn>
                <a:cxn ang="0">
                  <a:pos x="463" y="199"/>
                </a:cxn>
                <a:cxn ang="0">
                  <a:pos x="485" y="262"/>
                </a:cxn>
                <a:cxn ang="0">
                  <a:pos x="496" y="327"/>
                </a:cxn>
                <a:cxn ang="0">
                  <a:pos x="497" y="396"/>
                </a:cxn>
                <a:cxn ang="0">
                  <a:pos x="487" y="462"/>
                </a:cxn>
                <a:cxn ang="0">
                  <a:pos x="470" y="527"/>
                </a:cxn>
                <a:cxn ang="0">
                  <a:pos x="443" y="586"/>
                </a:cxn>
                <a:cxn ang="0">
                  <a:pos x="406" y="639"/>
                </a:cxn>
                <a:cxn ang="0">
                  <a:pos x="364" y="683"/>
                </a:cxn>
                <a:cxn ang="0">
                  <a:pos x="315" y="715"/>
                </a:cxn>
                <a:cxn ang="0">
                  <a:pos x="259" y="736"/>
                </a:cxn>
                <a:cxn ang="0">
                  <a:pos x="198" y="740"/>
                </a:cxn>
                <a:cxn ang="0">
                  <a:pos x="131" y="727"/>
                </a:cxn>
                <a:cxn ang="0">
                  <a:pos x="167" y="728"/>
                </a:cxn>
                <a:cxn ang="0">
                  <a:pos x="204" y="718"/>
                </a:cxn>
                <a:cxn ang="0">
                  <a:pos x="238" y="700"/>
                </a:cxn>
                <a:cxn ang="0">
                  <a:pos x="272" y="670"/>
                </a:cxn>
                <a:cxn ang="0">
                  <a:pos x="304" y="635"/>
                </a:cxn>
                <a:cxn ang="0">
                  <a:pos x="333" y="594"/>
                </a:cxn>
                <a:cxn ang="0">
                  <a:pos x="358" y="549"/>
                </a:cxn>
                <a:cxn ang="0">
                  <a:pos x="381" y="500"/>
                </a:cxn>
                <a:cxn ang="0">
                  <a:pos x="396" y="449"/>
                </a:cxn>
                <a:cxn ang="0">
                  <a:pos x="408" y="397"/>
                </a:cxn>
                <a:cxn ang="0">
                  <a:pos x="414" y="346"/>
                </a:cxn>
                <a:cxn ang="0">
                  <a:pos x="412" y="296"/>
                </a:cxn>
                <a:cxn ang="0">
                  <a:pos x="402" y="251"/>
                </a:cxn>
                <a:cxn ang="0">
                  <a:pos x="384" y="208"/>
                </a:cxn>
                <a:cxn ang="0">
                  <a:pos x="357" y="172"/>
                </a:cxn>
                <a:cxn ang="0">
                  <a:pos x="320" y="142"/>
                </a:cxn>
                <a:cxn ang="0">
                  <a:pos x="260" y="107"/>
                </a:cxn>
                <a:cxn ang="0">
                  <a:pos x="203" y="82"/>
                </a:cxn>
                <a:cxn ang="0">
                  <a:pos x="154" y="65"/>
                </a:cxn>
                <a:cxn ang="0">
                  <a:pos x="108" y="56"/>
                </a:cxn>
                <a:cxn ang="0">
                  <a:pos x="68" y="55"/>
                </a:cxn>
                <a:cxn ang="0">
                  <a:pos x="32" y="61"/>
                </a:cxn>
                <a:cxn ang="0">
                  <a:pos x="0" y="70"/>
                </a:cxn>
                <a:cxn ang="0">
                  <a:pos x="0" y="13"/>
                </a:cxn>
              </a:cxnLst>
              <a:rect l="0" t="0" r="r" b="b"/>
              <a:pathLst>
                <a:path w="497" h="740">
                  <a:moveTo>
                    <a:pt x="0" y="13"/>
                  </a:moveTo>
                  <a:lnTo>
                    <a:pt x="41" y="4"/>
                  </a:lnTo>
                  <a:lnTo>
                    <a:pt x="101" y="0"/>
                  </a:lnTo>
                  <a:lnTo>
                    <a:pt x="170" y="4"/>
                  </a:lnTo>
                  <a:lnTo>
                    <a:pt x="248" y="21"/>
                  </a:lnTo>
                  <a:lnTo>
                    <a:pt x="323" y="50"/>
                  </a:lnTo>
                  <a:lnTo>
                    <a:pt x="382" y="90"/>
                  </a:lnTo>
                  <a:lnTo>
                    <a:pt x="428" y="141"/>
                  </a:lnTo>
                  <a:lnTo>
                    <a:pt x="463" y="199"/>
                  </a:lnTo>
                  <a:lnTo>
                    <a:pt x="485" y="262"/>
                  </a:lnTo>
                  <a:lnTo>
                    <a:pt x="496" y="327"/>
                  </a:lnTo>
                  <a:lnTo>
                    <a:pt x="497" y="396"/>
                  </a:lnTo>
                  <a:lnTo>
                    <a:pt x="487" y="462"/>
                  </a:lnTo>
                  <a:lnTo>
                    <a:pt x="470" y="527"/>
                  </a:lnTo>
                  <a:lnTo>
                    <a:pt x="443" y="586"/>
                  </a:lnTo>
                  <a:lnTo>
                    <a:pt x="406" y="639"/>
                  </a:lnTo>
                  <a:lnTo>
                    <a:pt x="364" y="683"/>
                  </a:lnTo>
                  <a:lnTo>
                    <a:pt x="315" y="715"/>
                  </a:lnTo>
                  <a:lnTo>
                    <a:pt x="259" y="736"/>
                  </a:lnTo>
                  <a:lnTo>
                    <a:pt x="198" y="740"/>
                  </a:lnTo>
                  <a:lnTo>
                    <a:pt x="131" y="727"/>
                  </a:lnTo>
                  <a:lnTo>
                    <a:pt x="167" y="728"/>
                  </a:lnTo>
                  <a:lnTo>
                    <a:pt x="204" y="718"/>
                  </a:lnTo>
                  <a:lnTo>
                    <a:pt x="238" y="700"/>
                  </a:lnTo>
                  <a:lnTo>
                    <a:pt x="272" y="670"/>
                  </a:lnTo>
                  <a:lnTo>
                    <a:pt x="304" y="635"/>
                  </a:lnTo>
                  <a:lnTo>
                    <a:pt x="333" y="594"/>
                  </a:lnTo>
                  <a:lnTo>
                    <a:pt x="358" y="549"/>
                  </a:lnTo>
                  <a:lnTo>
                    <a:pt x="381" y="500"/>
                  </a:lnTo>
                  <a:lnTo>
                    <a:pt x="396" y="449"/>
                  </a:lnTo>
                  <a:lnTo>
                    <a:pt x="408" y="397"/>
                  </a:lnTo>
                  <a:lnTo>
                    <a:pt x="414" y="346"/>
                  </a:lnTo>
                  <a:lnTo>
                    <a:pt x="412" y="296"/>
                  </a:lnTo>
                  <a:lnTo>
                    <a:pt x="402" y="251"/>
                  </a:lnTo>
                  <a:lnTo>
                    <a:pt x="384" y="208"/>
                  </a:lnTo>
                  <a:lnTo>
                    <a:pt x="357" y="172"/>
                  </a:lnTo>
                  <a:lnTo>
                    <a:pt x="320" y="142"/>
                  </a:lnTo>
                  <a:lnTo>
                    <a:pt x="260" y="107"/>
                  </a:lnTo>
                  <a:lnTo>
                    <a:pt x="203" y="82"/>
                  </a:lnTo>
                  <a:lnTo>
                    <a:pt x="154" y="65"/>
                  </a:lnTo>
                  <a:lnTo>
                    <a:pt x="108" y="56"/>
                  </a:lnTo>
                  <a:lnTo>
                    <a:pt x="68" y="55"/>
                  </a:lnTo>
                  <a:lnTo>
                    <a:pt x="32" y="61"/>
                  </a:lnTo>
                  <a:lnTo>
                    <a:pt x="0" y="70"/>
                  </a:lnTo>
                  <a:lnTo>
                    <a:pt x="0" y="13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0" name="Freeform 38"/>
            <p:cNvSpPr>
              <a:spLocks/>
            </p:cNvSpPr>
            <p:nvPr/>
          </p:nvSpPr>
          <p:spPr bwMode="ltGray">
            <a:xfrm rot="1584153">
              <a:off x="20" y="410"/>
              <a:ext cx="344" cy="24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25"/>
                </a:cxn>
                <a:cxn ang="0">
                  <a:pos x="3" y="50"/>
                </a:cxn>
                <a:cxn ang="0">
                  <a:pos x="6" y="75"/>
                </a:cxn>
                <a:cxn ang="0">
                  <a:pos x="11" y="98"/>
                </a:cxn>
                <a:cxn ang="0">
                  <a:pos x="18" y="119"/>
                </a:cxn>
                <a:cxn ang="0">
                  <a:pos x="27" y="141"/>
                </a:cxn>
                <a:cxn ang="0">
                  <a:pos x="38" y="161"/>
                </a:cxn>
                <a:cxn ang="0">
                  <a:pos x="51" y="178"/>
                </a:cxn>
                <a:cxn ang="0">
                  <a:pos x="67" y="194"/>
                </a:cxn>
                <a:cxn ang="0">
                  <a:pos x="86" y="208"/>
                </a:cxn>
                <a:cxn ang="0">
                  <a:pos x="106" y="219"/>
                </a:cxn>
                <a:cxn ang="0">
                  <a:pos x="131" y="228"/>
                </a:cxn>
                <a:cxn ang="0">
                  <a:pos x="158" y="234"/>
                </a:cxn>
                <a:cxn ang="0">
                  <a:pos x="188" y="237"/>
                </a:cxn>
                <a:cxn ang="0">
                  <a:pos x="220" y="236"/>
                </a:cxn>
                <a:cxn ang="0">
                  <a:pos x="257" y="232"/>
                </a:cxn>
                <a:cxn ang="0">
                  <a:pos x="224" y="227"/>
                </a:cxn>
                <a:cxn ang="0">
                  <a:pos x="195" y="220"/>
                </a:cxn>
                <a:cxn ang="0">
                  <a:pos x="170" y="212"/>
                </a:cxn>
                <a:cxn ang="0">
                  <a:pos x="148" y="204"/>
                </a:cxn>
                <a:cxn ang="0">
                  <a:pos x="128" y="193"/>
                </a:cxn>
                <a:cxn ang="0">
                  <a:pos x="112" y="182"/>
                </a:cxn>
                <a:cxn ang="0">
                  <a:pos x="97" y="169"/>
                </a:cxn>
                <a:cxn ang="0">
                  <a:pos x="84" y="155"/>
                </a:cxn>
                <a:cxn ang="0">
                  <a:pos x="72" y="141"/>
                </a:cxn>
                <a:cxn ang="0">
                  <a:pos x="61" y="125"/>
                </a:cxn>
                <a:cxn ang="0">
                  <a:pos x="52" y="107"/>
                </a:cxn>
                <a:cxn ang="0">
                  <a:pos x="43" y="88"/>
                </a:cxn>
                <a:cxn ang="0">
                  <a:pos x="33" y="69"/>
                </a:cxn>
                <a:cxn ang="0">
                  <a:pos x="23" y="47"/>
                </a:cxn>
                <a:cxn ang="0">
                  <a:pos x="12" y="24"/>
                </a:cxn>
                <a:cxn ang="0">
                  <a:pos x="0" y="0"/>
                </a:cxn>
              </a:cxnLst>
              <a:rect l="0" t="0" r="r" b="b"/>
              <a:pathLst>
                <a:path w="257" h="237">
                  <a:moveTo>
                    <a:pt x="0" y="0"/>
                  </a:moveTo>
                  <a:lnTo>
                    <a:pt x="0" y="25"/>
                  </a:lnTo>
                  <a:lnTo>
                    <a:pt x="3" y="50"/>
                  </a:lnTo>
                  <a:lnTo>
                    <a:pt x="6" y="75"/>
                  </a:lnTo>
                  <a:lnTo>
                    <a:pt x="11" y="98"/>
                  </a:lnTo>
                  <a:lnTo>
                    <a:pt x="18" y="119"/>
                  </a:lnTo>
                  <a:lnTo>
                    <a:pt x="27" y="141"/>
                  </a:lnTo>
                  <a:lnTo>
                    <a:pt x="38" y="161"/>
                  </a:lnTo>
                  <a:lnTo>
                    <a:pt x="51" y="178"/>
                  </a:lnTo>
                  <a:lnTo>
                    <a:pt x="67" y="194"/>
                  </a:lnTo>
                  <a:lnTo>
                    <a:pt x="86" y="208"/>
                  </a:lnTo>
                  <a:lnTo>
                    <a:pt x="106" y="219"/>
                  </a:lnTo>
                  <a:lnTo>
                    <a:pt x="131" y="228"/>
                  </a:lnTo>
                  <a:lnTo>
                    <a:pt x="158" y="234"/>
                  </a:lnTo>
                  <a:lnTo>
                    <a:pt x="188" y="237"/>
                  </a:lnTo>
                  <a:lnTo>
                    <a:pt x="220" y="236"/>
                  </a:lnTo>
                  <a:lnTo>
                    <a:pt x="257" y="232"/>
                  </a:lnTo>
                  <a:lnTo>
                    <a:pt x="224" y="227"/>
                  </a:lnTo>
                  <a:lnTo>
                    <a:pt x="195" y="220"/>
                  </a:lnTo>
                  <a:lnTo>
                    <a:pt x="170" y="212"/>
                  </a:lnTo>
                  <a:lnTo>
                    <a:pt x="148" y="204"/>
                  </a:lnTo>
                  <a:lnTo>
                    <a:pt x="128" y="193"/>
                  </a:lnTo>
                  <a:lnTo>
                    <a:pt x="112" y="182"/>
                  </a:lnTo>
                  <a:lnTo>
                    <a:pt x="97" y="169"/>
                  </a:lnTo>
                  <a:lnTo>
                    <a:pt x="84" y="155"/>
                  </a:lnTo>
                  <a:lnTo>
                    <a:pt x="72" y="141"/>
                  </a:lnTo>
                  <a:lnTo>
                    <a:pt x="61" y="125"/>
                  </a:lnTo>
                  <a:lnTo>
                    <a:pt x="52" y="107"/>
                  </a:lnTo>
                  <a:lnTo>
                    <a:pt x="43" y="88"/>
                  </a:lnTo>
                  <a:lnTo>
                    <a:pt x="33" y="69"/>
                  </a:lnTo>
                  <a:lnTo>
                    <a:pt x="23" y="47"/>
                  </a:lnTo>
                  <a:lnTo>
                    <a:pt x="12" y="2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1" name="Freeform 39"/>
            <p:cNvSpPr>
              <a:spLocks/>
            </p:cNvSpPr>
            <p:nvPr/>
          </p:nvSpPr>
          <p:spPr bwMode="ltGray">
            <a:xfrm rot="1584153">
              <a:off x="242" y="756"/>
              <a:ext cx="167" cy="115"/>
            </a:xfrm>
            <a:custGeom>
              <a:avLst/>
              <a:gdLst/>
              <a:ahLst/>
              <a:cxnLst>
                <a:cxn ang="0">
                  <a:pos x="77" y="0"/>
                </a:cxn>
                <a:cxn ang="0">
                  <a:pos x="124" y="108"/>
                </a:cxn>
                <a:cxn ang="0">
                  <a:pos x="120" y="107"/>
                </a:cxn>
                <a:cxn ang="0">
                  <a:pos x="107" y="105"/>
                </a:cxn>
                <a:cxn ang="0">
                  <a:pos x="89" y="101"/>
                </a:cxn>
                <a:cxn ang="0">
                  <a:pos x="68" y="99"/>
                </a:cxn>
                <a:cxn ang="0">
                  <a:pos x="45" y="97"/>
                </a:cxn>
                <a:cxn ang="0">
                  <a:pos x="25" y="98"/>
                </a:cxn>
                <a:cxn ang="0">
                  <a:pos x="9" y="102"/>
                </a:cxn>
                <a:cxn ang="0">
                  <a:pos x="0" y="110"/>
                </a:cxn>
                <a:cxn ang="0">
                  <a:pos x="4" y="98"/>
                </a:cxn>
                <a:cxn ang="0">
                  <a:pos x="8" y="89"/>
                </a:cxn>
                <a:cxn ang="0">
                  <a:pos x="16" y="82"/>
                </a:cxn>
                <a:cxn ang="0">
                  <a:pos x="25" y="76"/>
                </a:cxn>
                <a:cxn ang="0">
                  <a:pos x="36" y="72"/>
                </a:cxn>
                <a:cxn ang="0">
                  <a:pos x="47" y="71"/>
                </a:cxn>
                <a:cxn ang="0">
                  <a:pos x="59" y="71"/>
                </a:cxn>
                <a:cxn ang="0">
                  <a:pos x="72" y="74"/>
                </a:cxn>
                <a:cxn ang="0">
                  <a:pos x="73" y="71"/>
                </a:cxn>
                <a:cxn ang="0">
                  <a:pos x="70" y="56"/>
                </a:cxn>
                <a:cxn ang="0">
                  <a:pos x="67" y="38"/>
                </a:cxn>
                <a:cxn ang="0">
                  <a:pos x="65" y="30"/>
                </a:cxn>
                <a:cxn ang="0">
                  <a:pos x="63" y="30"/>
                </a:cxn>
                <a:cxn ang="0">
                  <a:pos x="61" y="29"/>
                </a:cxn>
                <a:cxn ang="0">
                  <a:pos x="59" y="26"/>
                </a:cxn>
                <a:cxn ang="0">
                  <a:pos x="57" y="23"/>
                </a:cxn>
                <a:cxn ang="0">
                  <a:pos x="57" y="19"/>
                </a:cxn>
                <a:cxn ang="0">
                  <a:pos x="59" y="14"/>
                </a:cxn>
                <a:cxn ang="0">
                  <a:pos x="66" y="8"/>
                </a:cxn>
                <a:cxn ang="0">
                  <a:pos x="77" y="0"/>
                </a:cxn>
              </a:cxnLst>
              <a:rect l="0" t="0" r="r" b="b"/>
              <a:pathLst>
                <a:path w="124" h="110">
                  <a:moveTo>
                    <a:pt x="77" y="0"/>
                  </a:moveTo>
                  <a:lnTo>
                    <a:pt x="124" y="108"/>
                  </a:lnTo>
                  <a:lnTo>
                    <a:pt x="120" y="107"/>
                  </a:lnTo>
                  <a:lnTo>
                    <a:pt x="107" y="105"/>
                  </a:lnTo>
                  <a:lnTo>
                    <a:pt x="89" y="101"/>
                  </a:lnTo>
                  <a:lnTo>
                    <a:pt x="68" y="99"/>
                  </a:lnTo>
                  <a:lnTo>
                    <a:pt x="45" y="97"/>
                  </a:lnTo>
                  <a:lnTo>
                    <a:pt x="25" y="98"/>
                  </a:lnTo>
                  <a:lnTo>
                    <a:pt x="9" y="102"/>
                  </a:lnTo>
                  <a:lnTo>
                    <a:pt x="0" y="110"/>
                  </a:lnTo>
                  <a:lnTo>
                    <a:pt x="4" y="98"/>
                  </a:lnTo>
                  <a:lnTo>
                    <a:pt x="8" y="89"/>
                  </a:lnTo>
                  <a:lnTo>
                    <a:pt x="16" y="82"/>
                  </a:lnTo>
                  <a:lnTo>
                    <a:pt x="25" y="76"/>
                  </a:lnTo>
                  <a:lnTo>
                    <a:pt x="36" y="72"/>
                  </a:lnTo>
                  <a:lnTo>
                    <a:pt x="47" y="71"/>
                  </a:lnTo>
                  <a:lnTo>
                    <a:pt x="59" y="71"/>
                  </a:lnTo>
                  <a:lnTo>
                    <a:pt x="72" y="74"/>
                  </a:lnTo>
                  <a:lnTo>
                    <a:pt x="73" y="71"/>
                  </a:lnTo>
                  <a:lnTo>
                    <a:pt x="70" y="56"/>
                  </a:lnTo>
                  <a:lnTo>
                    <a:pt x="67" y="38"/>
                  </a:lnTo>
                  <a:lnTo>
                    <a:pt x="65" y="30"/>
                  </a:lnTo>
                  <a:lnTo>
                    <a:pt x="63" y="30"/>
                  </a:lnTo>
                  <a:lnTo>
                    <a:pt x="61" y="29"/>
                  </a:lnTo>
                  <a:lnTo>
                    <a:pt x="59" y="26"/>
                  </a:lnTo>
                  <a:lnTo>
                    <a:pt x="57" y="23"/>
                  </a:lnTo>
                  <a:lnTo>
                    <a:pt x="57" y="19"/>
                  </a:lnTo>
                  <a:lnTo>
                    <a:pt x="59" y="14"/>
                  </a:lnTo>
                  <a:lnTo>
                    <a:pt x="66" y="8"/>
                  </a:lnTo>
                  <a:lnTo>
                    <a:pt x="77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2" name="Freeform 40"/>
            <p:cNvSpPr>
              <a:spLocks/>
            </p:cNvSpPr>
            <p:nvPr/>
          </p:nvSpPr>
          <p:spPr bwMode="ltGray">
            <a:xfrm rot="1584153">
              <a:off x="574" y="286"/>
              <a:ext cx="147" cy="16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1"/>
                </a:cxn>
                <a:cxn ang="0">
                  <a:pos x="18" y="5"/>
                </a:cxn>
                <a:cxn ang="0">
                  <a:pos x="37" y="12"/>
                </a:cxn>
                <a:cxn ang="0">
                  <a:pos x="58" y="24"/>
                </a:cxn>
                <a:cxn ang="0">
                  <a:pos x="78" y="44"/>
                </a:cxn>
                <a:cxn ang="0">
                  <a:pos x="96" y="71"/>
                </a:cxn>
                <a:cxn ang="0">
                  <a:pos x="107" y="108"/>
                </a:cxn>
                <a:cxn ang="0">
                  <a:pos x="109" y="156"/>
                </a:cxn>
                <a:cxn ang="0">
                  <a:pos x="105" y="156"/>
                </a:cxn>
                <a:cxn ang="0">
                  <a:pos x="99" y="156"/>
                </a:cxn>
                <a:cxn ang="0">
                  <a:pos x="93" y="156"/>
                </a:cxn>
                <a:cxn ang="0">
                  <a:pos x="87" y="154"/>
                </a:cxn>
                <a:cxn ang="0">
                  <a:pos x="81" y="153"/>
                </a:cxn>
                <a:cxn ang="0">
                  <a:pos x="74" y="150"/>
                </a:cxn>
                <a:cxn ang="0">
                  <a:pos x="66" y="145"/>
                </a:cxn>
                <a:cxn ang="0">
                  <a:pos x="58" y="139"/>
                </a:cxn>
                <a:cxn ang="0">
                  <a:pos x="53" y="126"/>
                </a:cxn>
                <a:cxn ang="0">
                  <a:pos x="53" y="111"/>
                </a:cxn>
                <a:cxn ang="0">
                  <a:pos x="56" y="96"/>
                </a:cxn>
                <a:cxn ang="0">
                  <a:pos x="59" y="80"/>
                </a:cxn>
                <a:cxn ang="0">
                  <a:pos x="56" y="62"/>
                </a:cxn>
                <a:cxn ang="0">
                  <a:pos x="48" y="43"/>
                </a:cxn>
                <a:cxn ang="0">
                  <a:pos x="31" y="23"/>
                </a:cxn>
                <a:cxn ang="0">
                  <a:pos x="0" y="0"/>
                </a:cxn>
              </a:cxnLst>
              <a:rect l="0" t="0" r="r" b="b"/>
              <a:pathLst>
                <a:path w="109" h="156">
                  <a:moveTo>
                    <a:pt x="0" y="0"/>
                  </a:moveTo>
                  <a:lnTo>
                    <a:pt x="5" y="1"/>
                  </a:lnTo>
                  <a:lnTo>
                    <a:pt x="18" y="5"/>
                  </a:lnTo>
                  <a:lnTo>
                    <a:pt x="37" y="12"/>
                  </a:lnTo>
                  <a:lnTo>
                    <a:pt x="58" y="24"/>
                  </a:lnTo>
                  <a:lnTo>
                    <a:pt x="78" y="44"/>
                  </a:lnTo>
                  <a:lnTo>
                    <a:pt x="96" y="71"/>
                  </a:lnTo>
                  <a:lnTo>
                    <a:pt x="107" y="108"/>
                  </a:lnTo>
                  <a:lnTo>
                    <a:pt x="109" y="156"/>
                  </a:lnTo>
                  <a:lnTo>
                    <a:pt x="105" y="156"/>
                  </a:lnTo>
                  <a:lnTo>
                    <a:pt x="99" y="156"/>
                  </a:lnTo>
                  <a:lnTo>
                    <a:pt x="93" y="156"/>
                  </a:lnTo>
                  <a:lnTo>
                    <a:pt x="87" y="154"/>
                  </a:lnTo>
                  <a:lnTo>
                    <a:pt x="81" y="153"/>
                  </a:lnTo>
                  <a:lnTo>
                    <a:pt x="74" y="150"/>
                  </a:lnTo>
                  <a:lnTo>
                    <a:pt x="66" y="145"/>
                  </a:lnTo>
                  <a:lnTo>
                    <a:pt x="58" y="139"/>
                  </a:lnTo>
                  <a:lnTo>
                    <a:pt x="53" y="126"/>
                  </a:lnTo>
                  <a:lnTo>
                    <a:pt x="53" y="111"/>
                  </a:lnTo>
                  <a:lnTo>
                    <a:pt x="56" y="96"/>
                  </a:lnTo>
                  <a:lnTo>
                    <a:pt x="59" y="80"/>
                  </a:lnTo>
                  <a:lnTo>
                    <a:pt x="56" y="62"/>
                  </a:lnTo>
                  <a:lnTo>
                    <a:pt x="48" y="43"/>
                  </a:lnTo>
                  <a:lnTo>
                    <a:pt x="31" y="2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3" name="Freeform 41"/>
            <p:cNvSpPr>
              <a:spLocks/>
            </p:cNvSpPr>
            <p:nvPr/>
          </p:nvSpPr>
          <p:spPr bwMode="ltGray">
            <a:xfrm rot="1584153">
              <a:off x="236" y="721"/>
              <a:ext cx="62" cy="97"/>
            </a:xfrm>
            <a:custGeom>
              <a:avLst/>
              <a:gdLst/>
              <a:ahLst/>
              <a:cxnLst>
                <a:cxn ang="0">
                  <a:pos x="31" y="0"/>
                </a:cxn>
                <a:cxn ang="0">
                  <a:pos x="20" y="38"/>
                </a:cxn>
                <a:cxn ang="0">
                  <a:pos x="15" y="62"/>
                </a:cxn>
                <a:cxn ang="0">
                  <a:pos x="11" y="79"/>
                </a:cxn>
                <a:cxn ang="0">
                  <a:pos x="0" y="94"/>
                </a:cxn>
                <a:cxn ang="0">
                  <a:pos x="12" y="88"/>
                </a:cxn>
                <a:cxn ang="0">
                  <a:pos x="23" y="80"/>
                </a:cxn>
                <a:cxn ang="0">
                  <a:pos x="32" y="69"/>
                </a:cxn>
                <a:cxn ang="0">
                  <a:pos x="40" y="57"/>
                </a:cxn>
                <a:cxn ang="0">
                  <a:pos x="45" y="44"/>
                </a:cxn>
                <a:cxn ang="0">
                  <a:pos x="46" y="30"/>
                </a:cxn>
                <a:cxn ang="0">
                  <a:pos x="42" y="15"/>
                </a:cxn>
                <a:cxn ang="0">
                  <a:pos x="31" y="0"/>
                </a:cxn>
              </a:cxnLst>
              <a:rect l="0" t="0" r="r" b="b"/>
              <a:pathLst>
                <a:path w="46" h="94">
                  <a:moveTo>
                    <a:pt x="31" y="0"/>
                  </a:moveTo>
                  <a:lnTo>
                    <a:pt x="20" y="38"/>
                  </a:lnTo>
                  <a:lnTo>
                    <a:pt x="15" y="62"/>
                  </a:lnTo>
                  <a:lnTo>
                    <a:pt x="11" y="79"/>
                  </a:lnTo>
                  <a:lnTo>
                    <a:pt x="0" y="94"/>
                  </a:lnTo>
                  <a:lnTo>
                    <a:pt x="12" y="88"/>
                  </a:lnTo>
                  <a:lnTo>
                    <a:pt x="23" y="80"/>
                  </a:lnTo>
                  <a:lnTo>
                    <a:pt x="32" y="69"/>
                  </a:lnTo>
                  <a:lnTo>
                    <a:pt x="40" y="57"/>
                  </a:lnTo>
                  <a:lnTo>
                    <a:pt x="45" y="44"/>
                  </a:lnTo>
                  <a:lnTo>
                    <a:pt x="46" y="30"/>
                  </a:lnTo>
                  <a:lnTo>
                    <a:pt x="42" y="15"/>
                  </a:lnTo>
                  <a:lnTo>
                    <a:pt x="31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4" name="Freeform 42"/>
            <p:cNvSpPr>
              <a:spLocks/>
            </p:cNvSpPr>
            <p:nvPr/>
          </p:nvSpPr>
          <p:spPr bwMode="ltGray">
            <a:xfrm rot="1584153">
              <a:off x="585" y="466"/>
              <a:ext cx="72" cy="4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" y="1"/>
                </a:cxn>
                <a:cxn ang="0">
                  <a:pos x="6" y="3"/>
                </a:cxn>
                <a:cxn ang="0">
                  <a:pos x="13" y="8"/>
                </a:cxn>
                <a:cxn ang="0">
                  <a:pos x="21" y="12"/>
                </a:cxn>
                <a:cxn ang="0">
                  <a:pos x="29" y="15"/>
                </a:cxn>
                <a:cxn ang="0">
                  <a:pos x="38" y="17"/>
                </a:cxn>
                <a:cxn ang="0">
                  <a:pos x="46" y="18"/>
                </a:cxn>
                <a:cxn ang="0">
                  <a:pos x="54" y="16"/>
                </a:cxn>
                <a:cxn ang="0">
                  <a:pos x="53" y="25"/>
                </a:cxn>
                <a:cxn ang="0">
                  <a:pos x="50" y="33"/>
                </a:cxn>
                <a:cxn ang="0">
                  <a:pos x="44" y="38"/>
                </a:cxn>
                <a:cxn ang="0">
                  <a:pos x="37" y="40"/>
                </a:cxn>
                <a:cxn ang="0">
                  <a:pos x="28" y="39"/>
                </a:cxn>
                <a:cxn ang="0">
                  <a:pos x="19" y="32"/>
                </a:cxn>
                <a:cxn ang="0">
                  <a:pos x="10" y="20"/>
                </a:cxn>
                <a:cxn ang="0">
                  <a:pos x="0" y="0"/>
                </a:cxn>
              </a:cxnLst>
              <a:rect l="0" t="0" r="r" b="b"/>
              <a:pathLst>
                <a:path w="54" h="40">
                  <a:moveTo>
                    <a:pt x="0" y="0"/>
                  </a:moveTo>
                  <a:lnTo>
                    <a:pt x="1" y="1"/>
                  </a:lnTo>
                  <a:lnTo>
                    <a:pt x="6" y="3"/>
                  </a:lnTo>
                  <a:lnTo>
                    <a:pt x="13" y="8"/>
                  </a:lnTo>
                  <a:lnTo>
                    <a:pt x="21" y="12"/>
                  </a:lnTo>
                  <a:lnTo>
                    <a:pt x="29" y="15"/>
                  </a:lnTo>
                  <a:lnTo>
                    <a:pt x="38" y="17"/>
                  </a:lnTo>
                  <a:lnTo>
                    <a:pt x="46" y="18"/>
                  </a:lnTo>
                  <a:lnTo>
                    <a:pt x="54" y="16"/>
                  </a:lnTo>
                  <a:lnTo>
                    <a:pt x="53" y="25"/>
                  </a:lnTo>
                  <a:lnTo>
                    <a:pt x="50" y="33"/>
                  </a:lnTo>
                  <a:lnTo>
                    <a:pt x="44" y="38"/>
                  </a:lnTo>
                  <a:lnTo>
                    <a:pt x="37" y="40"/>
                  </a:lnTo>
                  <a:lnTo>
                    <a:pt x="28" y="39"/>
                  </a:lnTo>
                  <a:lnTo>
                    <a:pt x="19" y="32"/>
                  </a:lnTo>
                  <a:lnTo>
                    <a:pt x="10" y="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5" name="Freeform 43"/>
            <p:cNvSpPr>
              <a:spLocks/>
            </p:cNvSpPr>
            <p:nvPr/>
          </p:nvSpPr>
          <p:spPr bwMode="ltGray">
            <a:xfrm>
              <a:off x="0" y="886"/>
              <a:ext cx="360" cy="650"/>
            </a:xfrm>
            <a:custGeom>
              <a:avLst/>
              <a:gdLst/>
              <a:ahLst/>
              <a:cxnLst>
                <a:cxn ang="0">
                  <a:pos x="264" y="0"/>
                </a:cxn>
                <a:cxn ang="0">
                  <a:pos x="269" y="9"/>
                </a:cxn>
                <a:cxn ang="0">
                  <a:pos x="277" y="22"/>
                </a:cxn>
                <a:cxn ang="0">
                  <a:pos x="286" y="39"/>
                </a:cxn>
                <a:cxn ang="0">
                  <a:pos x="297" y="58"/>
                </a:cxn>
                <a:cxn ang="0">
                  <a:pos x="309" y="83"/>
                </a:cxn>
                <a:cxn ang="0">
                  <a:pos x="319" y="108"/>
                </a:cxn>
                <a:cxn ang="0">
                  <a:pos x="329" y="136"/>
                </a:cxn>
                <a:cxn ang="0">
                  <a:pos x="333" y="163"/>
                </a:cxn>
                <a:cxn ang="0">
                  <a:pos x="336" y="193"/>
                </a:cxn>
                <a:cxn ang="0">
                  <a:pos x="332" y="223"/>
                </a:cxn>
                <a:cxn ang="0">
                  <a:pos x="323" y="255"/>
                </a:cxn>
                <a:cxn ang="0">
                  <a:pos x="310" y="285"/>
                </a:cxn>
                <a:cxn ang="0">
                  <a:pos x="287" y="315"/>
                </a:cxn>
                <a:cxn ang="0">
                  <a:pos x="257" y="343"/>
                </a:cxn>
                <a:cxn ang="0">
                  <a:pos x="218" y="370"/>
                </a:cxn>
                <a:cxn ang="0">
                  <a:pos x="167" y="396"/>
                </a:cxn>
                <a:cxn ang="0">
                  <a:pos x="111" y="425"/>
                </a:cxn>
                <a:cxn ang="0">
                  <a:pos x="69" y="457"/>
                </a:cxn>
                <a:cxn ang="0">
                  <a:pos x="35" y="490"/>
                </a:cxn>
                <a:cxn ang="0">
                  <a:pos x="12" y="526"/>
                </a:cxn>
                <a:cxn ang="0">
                  <a:pos x="0" y="553"/>
                </a:cxn>
                <a:cxn ang="0">
                  <a:pos x="0" y="650"/>
                </a:cxn>
                <a:cxn ang="0">
                  <a:pos x="6" y="628"/>
                </a:cxn>
                <a:cxn ang="0">
                  <a:pos x="19" y="594"/>
                </a:cxn>
                <a:cxn ang="0">
                  <a:pos x="43" y="551"/>
                </a:cxn>
                <a:cxn ang="0">
                  <a:pos x="76" y="503"/>
                </a:cxn>
                <a:cxn ang="0">
                  <a:pos x="125" y="454"/>
                </a:cxn>
                <a:cxn ang="0">
                  <a:pos x="190" y="408"/>
                </a:cxn>
                <a:cxn ang="0">
                  <a:pos x="275" y="365"/>
                </a:cxn>
                <a:cxn ang="0">
                  <a:pos x="308" y="342"/>
                </a:cxn>
                <a:cxn ang="0">
                  <a:pos x="335" y="305"/>
                </a:cxn>
                <a:cxn ang="0">
                  <a:pos x="352" y="255"/>
                </a:cxn>
                <a:cxn ang="0">
                  <a:pos x="360" y="201"/>
                </a:cxn>
                <a:cxn ang="0">
                  <a:pos x="356" y="144"/>
                </a:cxn>
                <a:cxn ang="0">
                  <a:pos x="341" y="88"/>
                </a:cxn>
                <a:cxn ang="0">
                  <a:pos x="311" y="39"/>
                </a:cxn>
                <a:cxn ang="0">
                  <a:pos x="264" y="0"/>
                </a:cxn>
              </a:cxnLst>
              <a:rect l="0" t="0" r="r" b="b"/>
              <a:pathLst>
                <a:path w="360" h="650">
                  <a:moveTo>
                    <a:pt x="264" y="0"/>
                  </a:moveTo>
                  <a:lnTo>
                    <a:pt x="269" y="9"/>
                  </a:lnTo>
                  <a:lnTo>
                    <a:pt x="277" y="22"/>
                  </a:lnTo>
                  <a:lnTo>
                    <a:pt x="286" y="39"/>
                  </a:lnTo>
                  <a:lnTo>
                    <a:pt x="297" y="58"/>
                  </a:lnTo>
                  <a:lnTo>
                    <a:pt x="309" y="83"/>
                  </a:lnTo>
                  <a:lnTo>
                    <a:pt x="319" y="108"/>
                  </a:lnTo>
                  <a:lnTo>
                    <a:pt x="329" y="136"/>
                  </a:lnTo>
                  <a:lnTo>
                    <a:pt x="333" y="163"/>
                  </a:lnTo>
                  <a:lnTo>
                    <a:pt x="336" y="193"/>
                  </a:lnTo>
                  <a:lnTo>
                    <a:pt x="332" y="223"/>
                  </a:lnTo>
                  <a:lnTo>
                    <a:pt x="323" y="255"/>
                  </a:lnTo>
                  <a:lnTo>
                    <a:pt x="310" y="285"/>
                  </a:lnTo>
                  <a:lnTo>
                    <a:pt x="287" y="315"/>
                  </a:lnTo>
                  <a:lnTo>
                    <a:pt x="257" y="343"/>
                  </a:lnTo>
                  <a:lnTo>
                    <a:pt x="218" y="370"/>
                  </a:lnTo>
                  <a:lnTo>
                    <a:pt x="167" y="396"/>
                  </a:lnTo>
                  <a:lnTo>
                    <a:pt x="111" y="425"/>
                  </a:lnTo>
                  <a:lnTo>
                    <a:pt x="69" y="457"/>
                  </a:lnTo>
                  <a:lnTo>
                    <a:pt x="35" y="490"/>
                  </a:lnTo>
                  <a:lnTo>
                    <a:pt x="12" y="526"/>
                  </a:lnTo>
                  <a:lnTo>
                    <a:pt x="0" y="553"/>
                  </a:lnTo>
                  <a:lnTo>
                    <a:pt x="0" y="650"/>
                  </a:lnTo>
                  <a:lnTo>
                    <a:pt x="6" y="628"/>
                  </a:lnTo>
                  <a:lnTo>
                    <a:pt x="19" y="594"/>
                  </a:lnTo>
                  <a:lnTo>
                    <a:pt x="43" y="551"/>
                  </a:lnTo>
                  <a:lnTo>
                    <a:pt x="76" y="503"/>
                  </a:lnTo>
                  <a:lnTo>
                    <a:pt x="125" y="454"/>
                  </a:lnTo>
                  <a:lnTo>
                    <a:pt x="190" y="408"/>
                  </a:lnTo>
                  <a:lnTo>
                    <a:pt x="275" y="365"/>
                  </a:lnTo>
                  <a:lnTo>
                    <a:pt x="308" y="342"/>
                  </a:lnTo>
                  <a:lnTo>
                    <a:pt x="335" y="305"/>
                  </a:lnTo>
                  <a:lnTo>
                    <a:pt x="352" y="255"/>
                  </a:lnTo>
                  <a:lnTo>
                    <a:pt x="360" y="201"/>
                  </a:lnTo>
                  <a:lnTo>
                    <a:pt x="356" y="144"/>
                  </a:lnTo>
                  <a:lnTo>
                    <a:pt x="341" y="88"/>
                  </a:lnTo>
                  <a:lnTo>
                    <a:pt x="311" y="39"/>
                  </a:lnTo>
                  <a:lnTo>
                    <a:pt x="264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46476" name="Freeform 44"/>
            <p:cNvSpPr>
              <a:spLocks/>
            </p:cNvSpPr>
            <p:nvPr/>
          </p:nvSpPr>
          <p:spPr bwMode="ltGray">
            <a:xfrm rot="1584153">
              <a:off x="56" y="84"/>
              <a:ext cx="804" cy="686"/>
            </a:xfrm>
            <a:custGeom>
              <a:avLst/>
              <a:gdLst/>
              <a:ahLst/>
              <a:cxnLst>
                <a:cxn ang="0">
                  <a:pos x="16" y="370"/>
                </a:cxn>
                <a:cxn ang="0">
                  <a:pos x="6" y="341"/>
                </a:cxn>
                <a:cxn ang="0">
                  <a:pos x="0" y="289"/>
                </a:cxn>
                <a:cxn ang="0">
                  <a:pos x="4" y="222"/>
                </a:cxn>
                <a:cxn ang="0">
                  <a:pos x="25" y="151"/>
                </a:cxn>
                <a:cxn ang="0">
                  <a:pos x="69" y="84"/>
                </a:cxn>
                <a:cxn ang="0">
                  <a:pos x="142" y="31"/>
                </a:cxn>
                <a:cxn ang="0">
                  <a:pos x="247" y="2"/>
                </a:cxn>
                <a:cxn ang="0">
                  <a:pos x="380" y="9"/>
                </a:cxn>
                <a:cxn ang="0">
                  <a:pos x="484" y="68"/>
                </a:cxn>
                <a:cxn ang="0">
                  <a:pos x="554" y="165"/>
                </a:cxn>
                <a:cxn ang="0">
                  <a:pos x="591" y="284"/>
                </a:cxn>
                <a:cxn ang="0">
                  <a:pos x="595" y="409"/>
                </a:cxn>
                <a:cxn ang="0">
                  <a:pos x="566" y="525"/>
                </a:cxn>
                <a:cxn ang="0">
                  <a:pos x="507" y="615"/>
                </a:cxn>
                <a:cxn ang="0">
                  <a:pos x="417" y="663"/>
                </a:cxn>
                <a:cxn ang="0">
                  <a:pos x="389" y="659"/>
                </a:cxn>
                <a:cxn ang="0">
                  <a:pos x="441" y="617"/>
                </a:cxn>
                <a:cxn ang="0">
                  <a:pos x="482" y="544"/>
                </a:cxn>
                <a:cxn ang="0">
                  <a:pos x="509" y="454"/>
                </a:cxn>
                <a:cxn ang="0">
                  <a:pos x="520" y="355"/>
                </a:cxn>
                <a:cxn ang="0">
                  <a:pos x="514" y="258"/>
                </a:cxn>
                <a:cxn ang="0">
                  <a:pos x="485" y="174"/>
                </a:cxn>
                <a:cxn ang="0">
                  <a:pos x="433" y="112"/>
                </a:cxn>
                <a:cxn ang="0">
                  <a:pos x="341" y="75"/>
                </a:cxn>
                <a:cxn ang="0">
                  <a:pos x="246" y="61"/>
                </a:cxn>
                <a:cxn ang="0">
                  <a:pos x="174" y="71"/>
                </a:cxn>
                <a:cxn ang="0">
                  <a:pos x="121" y="101"/>
                </a:cxn>
                <a:cxn ang="0">
                  <a:pos x="84" y="149"/>
                </a:cxn>
                <a:cxn ang="0">
                  <a:pos x="57" y="206"/>
                </a:cxn>
                <a:cxn ang="0">
                  <a:pos x="40" y="272"/>
                </a:cxn>
                <a:cxn ang="0">
                  <a:pos x="28" y="339"/>
                </a:cxn>
              </a:cxnLst>
              <a:rect l="0" t="0" r="r" b="b"/>
              <a:pathLst>
                <a:path w="596" h="666">
                  <a:moveTo>
                    <a:pt x="22" y="372"/>
                  </a:moveTo>
                  <a:lnTo>
                    <a:pt x="16" y="370"/>
                  </a:lnTo>
                  <a:lnTo>
                    <a:pt x="10" y="360"/>
                  </a:lnTo>
                  <a:lnTo>
                    <a:pt x="6" y="341"/>
                  </a:lnTo>
                  <a:lnTo>
                    <a:pt x="1" y="318"/>
                  </a:lnTo>
                  <a:lnTo>
                    <a:pt x="0" y="289"/>
                  </a:lnTo>
                  <a:lnTo>
                    <a:pt x="0" y="257"/>
                  </a:lnTo>
                  <a:lnTo>
                    <a:pt x="4" y="222"/>
                  </a:lnTo>
                  <a:lnTo>
                    <a:pt x="13" y="187"/>
                  </a:lnTo>
                  <a:lnTo>
                    <a:pt x="25" y="151"/>
                  </a:lnTo>
                  <a:lnTo>
                    <a:pt x="45" y="116"/>
                  </a:lnTo>
                  <a:lnTo>
                    <a:pt x="69" y="84"/>
                  </a:lnTo>
                  <a:lnTo>
                    <a:pt x="101" y="55"/>
                  </a:lnTo>
                  <a:lnTo>
                    <a:pt x="142" y="31"/>
                  </a:lnTo>
                  <a:lnTo>
                    <a:pt x="190" y="13"/>
                  </a:lnTo>
                  <a:lnTo>
                    <a:pt x="247" y="2"/>
                  </a:lnTo>
                  <a:lnTo>
                    <a:pt x="314" y="0"/>
                  </a:lnTo>
                  <a:lnTo>
                    <a:pt x="380" y="9"/>
                  </a:lnTo>
                  <a:lnTo>
                    <a:pt x="436" y="33"/>
                  </a:lnTo>
                  <a:lnTo>
                    <a:pt x="484" y="68"/>
                  </a:lnTo>
                  <a:lnTo>
                    <a:pt x="524" y="113"/>
                  </a:lnTo>
                  <a:lnTo>
                    <a:pt x="554" y="165"/>
                  </a:lnTo>
                  <a:lnTo>
                    <a:pt x="577" y="222"/>
                  </a:lnTo>
                  <a:lnTo>
                    <a:pt x="591" y="284"/>
                  </a:lnTo>
                  <a:lnTo>
                    <a:pt x="596" y="347"/>
                  </a:lnTo>
                  <a:lnTo>
                    <a:pt x="595" y="409"/>
                  </a:lnTo>
                  <a:lnTo>
                    <a:pt x="585" y="469"/>
                  </a:lnTo>
                  <a:lnTo>
                    <a:pt x="566" y="525"/>
                  </a:lnTo>
                  <a:lnTo>
                    <a:pt x="540" y="574"/>
                  </a:lnTo>
                  <a:lnTo>
                    <a:pt x="507" y="615"/>
                  </a:lnTo>
                  <a:lnTo>
                    <a:pt x="465" y="645"/>
                  </a:lnTo>
                  <a:lnTo>
                    <a:pt x="417" y="663"/>
                  </a:lnTo>
                  <a:lnTo>
                    <a:pt x="360" y="666"/>
                  </a:lnTo>
                  <a:lnTo>
                    <a:pt x="389" y="659"/>
                  </a:lnTo>
                  <a:lnTo>
                    <a:pt x="417" y="642"/>
                  </a:lnTo>
                  <a:lnTo>
                    <a:pt x="441" y="617"/>
                  </a:lnTo>
                  <a:lnTo>
                    <a:pt x="463" y="583"/>
                  </a:lnTo>
                  <a:lnTo>
                    <a:pt x="482" y="544"/>
                  </a:lnTo>
                  <a:lnTo>
                    <a:pt x="497" y="501"/>
                  </a:lnTo>
                  <a:lnTo>
                    <a:pt x="509" y="454"/>
                  </a:lnTo>
                  <a:lnTo>
                    <a:pt x="517" y="404"/>
                  </a:lnTo>
                  <a:lnTo>
                    <a:pt x="520" y="355"/>
                  </a:lnTo>
                  <a:lnTo>
                    <a:pt x="519" y="305"/>
                  </a:lnTo>
                  <a:lnTo>
                    <a:pt x="514" y="258"/>
                  </a:lnTo>
                  <a:lnTo>
                    <a:pt x="502" y="213"/>
                  </a:lnTo>
                  <a:lnTo>
                    <a:pt x="485" y="174"/>
                  </a:lnTo>
                  <a:lnTo>
                    <a:pt x="462" y="139"/>
                  </a:lnTo>
                  <a:lnTo>
                    <a:pt x="433" y="112"/>
                  </a:lnTo>
                  <a:lnTo>
                    <a:pt x="397" y="93"/>
                  </a:lnTo>
                  <a:lnTo>
                    <a:pt x="341" y="75"/>
                  </a:lnTo>
                  <a:lnTo>
                    <a:pt x="290" y="65"/>
                  </a:lnTo>
                  <a:lnTo>
                    <a:pt x="246" y="61"/>
                  </a:lnTo>
                  <a:lnTo>
                    <a:pt x="207" y="63"/>
                  </a:lnTo>
                  <a:lnTo>
                    <a:pt x="174" y="71"/>
                  </a:lnTo>
                  <a:lnTo>
                    <a:pt x="146" y="84"/>
                  </a:lnTo>
                  <a:lnTo>
                    <a:pt x="121" y="101"/>
                  </a:lnTo>
                  <a:lnTo>
                    <a:pt x="101" y="123"/>
                  </a:lnTo>
                  <a:lnTo>
                    <a:pt x="84" y="149"/>
                  </a:lnTo>
                  <a:lnTo>
                    <a:pt x="69" y="176"/>
                  </a:lnTo>
                  <a:lnTo>
                    <a:pt x="57" y="206"/>
                  </a:lnTo>
                  <a:lnTo>
                    <a:pt x="48" y="239"/>
                  </a:lnTo>
                  <a:lnTo>
                    <a:pt x="40" y="272"/>
                  </a:lnTo>
                  <a:lnTo>
                    <a:pt x="33" y="305"/>
                  </a:lnTo>
                  <a:lnTo>
                    <a:pt x="28" y="339"/>
                  </a:lnTo>
                  <a:lnTo>
                    <a:pt x="22" y="372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146477" name="Rectangle 45"/>
          <p:cNvSpPr>
            <a:spLocks noGrp="1" noChangeArrowheads="1"/>
          </p:cNvSpPr>
          <p:nvPr>
            <p:ph type="title"/>
          </p:nvPr>
        </p:nvSpPr>
        <p:spPr bwMode="auto">
          <a:xfrm>
            <a:off x="442913" y="103188"/>
            <a:ext cx="8243887" cy="131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Rectangle 4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5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6479" name="Rectangle 4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80" name="Rectangle 4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81" name="Rectangle 4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848726A3-86E4-4D1B-BB7A-A7E5B6934B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  <p:sldLayoutId id="2147483710" r:id="rId12"/>
    <p:sldLayoutId id="2147483711" r:id="rId13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Verdan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notesSlide" Target="../notesSlides/notesSlide1.xml"/><Relationship Id="rId7" Type="http://schemas.openxmlformats.org/officeDocument/2006/relationships/slide" Target="slide20.xml"/><Relationship Id="rId2" Type="http://schemas.openxmlformats.org/officeDocument/2006/relationships/slideLayout" Target="../slideLayouts/slideLayout12.xml"/><Relationship Id="rId1" Type="http://schemas.openxmlformats.org/officeDocument/2006/relationships/audio" Target="file:///F:\&#1052;&#1091;&#1079;&#1099;&#1082;&#1072;\02%20-%20Ludwig%20Van%20Beethoven\09%20-%20Elise.mp3" TargetMode="External"/><Relationship Id="rId6" Type="http://schemas.openxmlformats.org/officeDocument/2006/relationships/slide" Target="slide14.xml"/><Relationship Id="rId5" Type="http://schemas.openxmlformats.org/officeDocument/2006/relationships/slide" Target="slide8.xml"/><Relationship Id="rId4" Type="http://schemas.openxmlformats.org/officeDocument/2006/relationships/slide" Target="slide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1%20-%20Johann%20Sebastian%20Bach\11%20-%20Suite%20&#8470;2%20B%20minor.mp3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WINDOWS\Help\Tours\WindowsMediaPlayer\Audio\Wav\wmpaud9.wav" TargetMode="External"/><Relationship Id="rId6" Type="http://schemas.openxmlformats.org/officeDocument/2006/relationships/slide" Target="slide7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3%20-%20Frederic%20Chopin\05%20-%20Butterfly%20Study%20G%20sharp%20minor.mp3" TargetMode="External"/><Relationship Id="rId6" Type="http://schemas.openxmlformats.org/officeDocument/2006/relationships/image" Target="../media/image4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3%20-%20Frederic%20Chopin\08%20-%20Raindrop%20Prelude%20D%20Flat.mp3" TargetMode="External"/><Relationship Id="rId6" Type="http://schemas.openxmlformats.org/officeDocument/2006/relationships/image" Target="../media/image1.png"/><Relationship Id="rId5" Type="http://schemas.openxmlformats.org/officeDocument/2006/relationships/image" Target="../media/image5.gif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Johann%20Sebastian%20Bach\jsb0846.mid" TargetMode="External"/><Relationship Id="rId6" Type="http://schemas.openxmlformats.org/officeDocument/2006/relationships/image" Target="../media/image6.gif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slide" Target="slide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lena\&#1052;&#1086;&#1080;%20&#1076;&#1086;&#1082;&#1091;&#1084;&#1077;&#1085;&#1090;&#1099;\&#1052;&#1086;&#1103;%20&#1084;&#1091;&#1079;&#1099;&#1082;&#1072;\&#1050;&#1083;&#1072;&#1089;&#1089;&#1080;&#1082;&#1072;\MIDI\Bela%20Bartok\bb003.mid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8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WINDOWS\Help\Tours\WindowsMediaPlayer\Audio\Wav\wmpaud9.wav" TargetMode="External"/><Relationship Id="rId6" Type="http://schemas.openxmlformats.org/officeDocument/2006/relationships/slide" Target="slide14.xml"/><Relationship Id="rId5" Type="http://schemas.openxmlformats.org/officeDocument/2006/relationships/slide" Target="slide12.xml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gif"/><Relationship Id="rId4" Type="http://schemas.openxmlformats.org/officeDocument/2006/relationships/slide" Target="slid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Elena\&#1052;&#1086;&#1080;%20&#1076;&#1086;&#1082;&#1091;&#1084;&#1077;&#1085;&#1090;&#1099;\&#1052;&#1086;&#1103;%20&#1084;&#1091;&#1079;&#1099;&#1082;&#1072;\&#1050;&#1083;&#1072;&#1089;&#1089;&#1080;&#1082;&#1072;\MIDI\Bela%20Bartok\bb004.mid" TargetMode="External"/><Relationship Id="rId6" Type="http://schemas.openxmlformats.org/officeDocument/2006/relationships/image" Target="../media/image10.gif"/><Relationship Id="rId5" Type="http://schemas.openxmlformats.org/officeDocument/2006/relationships/slide" Target="slide8.xml"/><Relationship Id="rId4" Type="http://schemas.openxmlformats.org/officeDocument/2006/relationships/slide" Target="sl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11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5" Type="http://schemas.openxmlformats.org/officeDocument/2006/relationships/slide" Target="slide9.xml"/><Relationship Id="rId4" Type="http://schemas.openxmlformats.org/officeDocument/2006/relationships/slide" Target="sl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2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6" Type="http://schemas.openxmlformats.org/officeDocument/2006/relationships/image" Target="../media/image3.png"/><Relationship Id="rId5" Type="http://schemas.openxmlformats.org/officeDocument/2006/relationships/slide" Target="slide8.xml"/><Relationship Id="rId4" Type="http://schemas.openxmlformats.org/officeDocument/2006/relationships/slide" Target="slide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01%20-%20Johann%20Sebastian%20Bach\05%20-%20Prelude%20and%20Fugue%20(organ).mp3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1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WINDOWS\Help\Tours\WindowsMediaPlayer\Audio\Wav\wmpaud9.wav" TargetMode="External"/><Relationship Id="rId6" Type="http://schemas.openxmlformats.org/officeDocument/2006/relationships/slide" Target="slide19.xml"/><Relationship Id="rId5" Type="http://schemas.openxmlformats.org/officeDocument/2006/relationships/slide" Target="slide18.xml"/><Relationship Id="rId4" Type="http://schemas.openxmlformats.org/officeDocument/2006/relationships/slide" Target="slide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audio" Target="../media/audio6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slide" Target="slide14.xml"/><Relationship Id="rId4" Type="http://schemas.openxmlformats.org/officeDocument/2006/relationships/slide" Target="slide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slide" Target="slide14.xml"/><Relationship Id="rId4" Type="http://schemas.openxmlformats.org/officeDocument/2006/relationships/slide" Target="sl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gif"/><Relationship Id="rId4" Type="http://schemas.openxmlformats.org/officeDocument/2006/relationships/slide" Target="slide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gif"/><Relationship Id="rId5" Type="http://schemas.openxmlformats.org/officeDocument/2006/relationships/slide" Target="slide14.xml"/><Relationship Id="rId4" Type="http://schemas.openxmlformats.org/officeDocument/2006/relationships/slide" Target="slide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Johann%20Sebastian%20Bach\jsb0913.mid" TargetMode="External"/><Relationship Id="rId5" Type="http://schemas.openxmlformats.org/officeDocument/2006/relationships/image" Target="../media/image1.png"/><Relationship Id="rId4" Type="http://schemas.openxmlformats.org/officeDocument/2006/relationships/image" Target="../media/image18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WINDOWS\Help\Tours\WindowsMediaPlayer\Audio\Wav\wmpaud9.wav" TargetMode="External"/><Relationship Id="rId6" Type="http://schemas.openxmlformats.org/officeDocument/2006/relationships/slide" Target="slide25.xml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Johann%20Sebastian%20Bach\jsb0993.mid" TargetMode="External"/><Relationship Id="rId6" Type="http://schemas.openxmlformats.org/officeDocument/2006/relationships/image" Target="../media/image19.gif"/><Relationship Id="rId5" Type="http://schemas.openxmlformats.org/officeDocument/2006/relationships/slide" Target="slide20.xml"/><Relationship Id="rId4" Type="http://schemas.openxmlformats.org/officeDocument/2006/relationships/slide" Target="slide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Johann%20Sebastian%20Bach\jsb1013a.mid" TargetMode="External"/><Relationship Id="rId6" Type="http://schemas.openxmlformats.org/officeDocument/2006/relationships/image" Target="../media/image1.png"/><Relationship Id="rId5" Type="http://schemas.openxmlformats.org/officeDocument/2006/relationships/image" Target="../media/image20.gif"/><Relationship Id="rId4" Type="http://schemas.openxmlformats.org/officeDocument/2006/relationships/slide" Target="slide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Ludwig%20van%20Beethoven\lvb002.mid" TargetMode="External"/><Relationship Id="rId6" Type="http://schemas.openxmlformats.org/officeDocument/2006/relationships/image" Target="../media/image21.gif"/><Relationship Id="rId5" Type="http://schemas.openxmlformats.org/officeDocument/2006/relationships/slide" Target="slide20.xml"/><Relationship Id="rId4" Type="http://schemas.openxmlformats.org/officeDocument/2006/relationships/slide" Target="slide2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052;&#1091;&#1079;&#1099;&#1082;&#1072;\Ludwig%20van%20Beethoven\lvb027c.mid" TargetMode="External"/><Relationship Id="rId6" Type="http://schemas.openxmlformats.org/officeDocument/2006/relationships/image" Target="../media/image22.gif"/><Relationship Id="rId5" Type="http://schemas.openxmlformats.org/officeDocument/2006/relationships/slide" Target="slide20.xml"/><Relationship Id="rId4" Type="http://schemas.openxmlformats.org/officeDocument/2006/relationships/slide" Target="slide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slideLayout" Target="../slideLayouts/slideLayout1.xml"/><Relationship Id="rId1" Type="http://schemas.openxmlformats.org/officeDocument/2006/relationships/audio" Target="file:///F:\&#1052;&#1091;&#1079;&#1099;&#1082;&#1072;\Michael%20J%20Starke\mjs007.mid" TargetMode="Externa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AA0CB27A-51DD-4176-9F05-EFEB70400E19}" type="slidenum">
              <a:rPr lang="ru-RU"/>
              <a:pPr/>
              <a:t>1</a:t>
            </a:fld>
            <a:endParaRPr lang="ru-RU"/>
          </a:p>
        </p:txBody>
      </p:sp>
      <p:graphicFrame>
        <p:nvGraphicFramePr>
          <p:cNvPr id="4144" name="Group 48"/>
          <p:cNvGraphicFramePr>
            <a:graphicFrameLocks noGrp="1"/>
          </p:cNvGraphicFramePr>
          <p:nvPr>
            <p:ph idx="1"/>
          </p:nvPr>
        </p:nvGraphicFramePr>
        <p:xfrm>
          <a:off x="1403350" y="1916113"/>
          <a:ext cx="7510463" cy="4392613"/>
        </p:xfrm>
        <a:graphic>
          <a:graphicData uri="http://schemas.openxmlformats.org/drawingml/2006/table">
            <a:tbl>
              <a:tblPr/>
              <a:tblGrid>
                <a:gridCol w="1878013"/>
                <a:gridCol w="1878012"/>
                <a:gridCol w="1876425"/>
                <a:gridCol w="1878013"/>
              </a:tblGrid>
              <a:tr h="1098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№ 13</a:t>
                      </a: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98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№ 14</a:t>
                      </a: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969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№ 15</a:t>
                      </a: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985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4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7" action="ppaction://hlinksldjump"/>
                        </a:rPr>
                        <a:t>№ 16</a:t>
                      </a:r>
                      <a:endParaRPr kumimoji="0" lang="ru-RU" sz="4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4141" name="Text Box 45"/>
          <p:cNvSpPr txBox="1">
            <a:spLocks noChangeArrowheads="1"/>
          </p:cNvSpPr>
          <p:nvPr/>
        </p:nvSpPr>
        <p:spPr bwMode="auto">
          <a:xfrm>
            <a:off x="1476375" y="228600"/>
            <a:ext cx="7286625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latin typeface="Arial" charset="0"/>
              </a:rPr>
              <a:t>ПРОСТЫЕ ЗАДАЧИ          НА ДВИЖЕНИЕ</a:t>
            </a:r>
          </a:p>
        </p:txBody>
      </p:sp>
      <p:pic>
        <p:nvPicPr>
          <p:cNvPr id="4149" name="09 - Elise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835150" y="11969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1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49"/>
                </p:tgtEl>
              </p:cMediaNode>
            </p:audio>
          </p:childTnLst>
        </p:cTn>
      </p:par>
    </p:tnLst>
    <p:bldLst>
      <p:bldP spid="4141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568B049-1E57-44AC-A034-87A41214BE60}" type="slidenum">
              <a:rPr lang="ru-RU"/>
              <a:pPr/>
              <a:t>2</a:t>
            </a:fld>
            <a:endParaRPr lang="ru-RU"/>
          </a:p>
        </p:txBody>
      </p:sp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1116013" y="260350"/>
            <a:ext cx="4248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chemeClr val="tx2"/>
                </a:solidFill>
                <a:latin typeface="Arial" charset="0"/>
              </a:rPr>
              <a:t>ЗАДАЧА № </a:t>
            </a:r>
            <a:r>
              <a:rPr lang="en-US" sz="4400" b="1">
                <a:solidFill>
                  <a:schemeClr val="tx2"/>
                </a:solidFill>
                <a:latin typeface="Arial" charset="0"/>
              </a:rPr>
              <a:t>1</a:t>
            </a:r>
            <a:r>
              <a:rPr lang="ru-RU" sz="4400" b="1">
                <a:solidFill>
                  <a:schemeClr val="tx2"/>
                </a:solidFill>
                <a:latin typeface="Arial" charset="0"/>
              </a:rPr>
              <a:t>3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684213" y="1052513"/>
            <a:ext cx="5334000" cy="545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rgbClr val="7900A4"/>
                </a:solidFill>
                <a:latin typeface="Arial" charset="0"/>
              </a:rPr>
              <a:t>Расстояние в 208 метров девочка проехала со скоростью 13 м/мин. За сколько минут девочка проехала это расстояние?</a:t>
            </a:r>
          </a:p>
        </p:txBody>
      </p:sp>
      <p:sp>
        <p:nvSpPr>
          <p:cNvPr id="4101" name="Text Box 4"/>
          <p:cNvSpPr txBox="1">
            <a:spLocks noChangeArrowheads="1"/>
          </p:cNvSpPr>
          <p:nvPr/>
        </p:nvSpPr>
        <p:spPr bwMode="auto">
          <a:xfrm>
            <a:off x="6443663" y="5791200"/>
            <a:ext cx="1582737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latin typeface="Arial" charset="0"/>
                <a:hlinkClick r:id="rId3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pic>
        <p:nvPicPr>
          <p:cNvPr id="4102" name="Picture 6" descr="girl_skateboarding_h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08663" y="0"/>
            <a:ext cx="3335337" cy="5256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953" name="11 - Suite №2 B minor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325" y="2603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l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419" fill="hold"/>
                                        <p:tgtEl>
                                          <p:spTgt spid="8295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29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29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2953"/>
                </p:tgtEl>
              </p:cMediaNode>
            </p:audio>
          </p:childTnLst>
        </p:cTn>
      </p:par>
    </p:tnLst>
    <p:bldLst>
      <p:bldP spid="82946" grpId="0" autoUpdateAnimBg="0"/>
      <p:bldP spid="82947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E3FF9A7-EF93-44A8-B21C-6394B456B70C}" type="slidenum">
              <a:rPr lang="ru-RU"/>
              <a:pPr/>
              <a:t>3</a:t>
            </a:fld>
            <a:endParaRPr lang="ru-RU"/>
          </a:p>
        </p:txBody>
      </p:sp>
      <p:graphicFrame>
        <p:nvGraphicFramePr>
          <p:cNvPr id="83984" name="Group 16"/>
          <p:cNvGraphicFramePr>
            <a:graphicFrameLocks noGrp="1"/>
          </p:cNvGraphicFramePr>
          <p:nvPr/>
        </p:nvGraphicFramePr>
        <p:xfrm>
          <a:off x="1692275" y="2420938"/>
          <a:ext cx="6096000" cy="40640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 14 МИНУТ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 16 МИНУТ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8 МИНУТ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18 МИНУТ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80008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83982" name="Text Box 14"/>
          <p:cNvSpPr txBox="1">
            <a:spLocks noChangeArrowheads="1"/>
          </p:cNvSpPr>
          <p:nvPr/>
        </p:nvSpPr>
        <p:spPr bwMode="auto">
          <a:xfrm>
            <a:off x="323850" y="1125538"/>
            <a:ext cx="8604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b="1">
                <a:solidFill>
                  <a:srgbClr val="B616AB"/>
                </a:solidFill>
                <a:latin typeface="Arial" charset="0"/>
              </a:rPr>
              <a:t>ВОЗМОЖНЫЙ ОТВЕТ</a:t>
            </a:r>
          </a:p>
        </p:txBody>
      </p:sp>
      <p:pic>
        <p:nvPicPr>
          <p:cNvPr id="83983" name="wmpaud9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5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1" fill="hold"/>
                                        <p:tgtEl>
                                          <p:spTgt spid="8398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83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83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3983"/>
                </p:tgtEl>
              </p:cMediaNode>
            </p:audio>
          </p:childTnLst>
        </p:cTn>
      </p:par>
    </p:tnLst>
    <p:bldLst>
      <p:bldP spid="8398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49CCB27-64CD-427B-9390-80BE13A2A9E8}" type="slidenum">
              <a:rPr lang="ru-RU"/>
              <a:pPr/>
              <a:t>4</a:t>
            </a:fld>
            <a:endParaRPr lang="ru-RU"/>
          </a:p>
        </p:txBody>
      </p:sp>
      <p:sp>
        <p:nvSpPr>
          <p:cNvPr id="6147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235825" y="188913"/>
            <a:ext cx="16764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6148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619250" y="188913"/>
            <a:ext cx="2286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1476375" y="4149725"/>
            <a:ext cx="7667625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A90CE8"/>
                </a:solidFill>
                <a:latin typeface="Arial" charset="0"/>
              </a:rPr>
              <a:t>ПО УСЛОВИЮ ЗАДАЧИ  ДЕВОЧКА НЕ ШЛА,           А ЕХАЛА!</a:t>
            </a:r>
          </a:p>
        </p:txBody>
      </p:sp>
      <p:pic>
        <p:nvPicPr>
          <p:cNvPr id="6150" name="Picture 6" descr="little_girl_dancing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51275" y="0"/>
            <a:ext cx="3375025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4999" name="05 - Butterfly Study G sharp minor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2475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499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20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4999"/>
                </p:tgtEl>
              </p:cMediaNode>
            </p:audio>
          </p:childTnLst>
        </p:cTn>
      </p:par>
    </p:tnLst>
    <p:bldLst>
      <p:bldP spid="84997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68E6B2-23F8-405E-AE09-29D07F1E2EA3}" type="slidenum">
              <a:rPr lang="ru-RU"/>
              <a:pPr/>
              <a:t>5</a:t>
            </a:fld>
            <a:endParaRPr lang="ru-RU"/>
          </a:p>
        </p:txBody>
      </p:sp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2627313" y="37893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2339975" y="3644900"/>
            <a:ext cx="632460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7508A0"/>
                </a:solidFill>
                <a:latin typeface="Arial" charset="0"/>
              </a:rPr>
              <a:t>«ПЯТЕРКА» В ТВОЙ ДНЕВНИК КАК ЛАСТОЧКА ЛЕТИТ!!!</a:t>
            </a:r>
          </a:p>
        </p:txBody>
      </p:sp>
      <p:sp>
        <p:nvSpPr>
          <p:cNvPr id="7173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87450" y="5791200"/>
            <a:ext cx="16764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задачи</a:t>
            </a:r>
            <a:endParaRPr lang="ru-RU" sz="3200">
              <a:latin typeface="Arial" charset="0"/>
            </a:endParaRPr>
          </a:p>
        </p:txBody>
      </p:sp>
      <p:pic>
        <p:nvPicPr>
          <p:cNvPr id="7174" name="Picture 6" descr="bird_flying_with_letter_h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39975" y="-1539875"/>
            <a:ext cx="5978525" cy="597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6023" name="08 - Raindrop Prelude D Flat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740650" y="8366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60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6023"/>
                </p:tgtEl>
              </p:cMediaNode>
            </p:audio>
          </p:childTnLst>
        </p:cTn>
      </p:par>
    </p:tnLst>
    <p:bldLst>
      <p:bldP spid="8601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607297A-FD22-42EF-A260-61F23E2BBDB3}" type="slidenum">
              <a:rPr lang="ru-RU"/>
              <a:pPr/>
              <a:t>6</a:t>
            </a:fld>
            <a:endParaRPr lang="ru-RU"/>
          </a:p>
        </p:txBody>
      </p:sp>
      <p:sp>
        <p:nvSpPr>
          <p:cNvPr id="8195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92950" y="5229225"/>
            <a:ext cx="17049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8196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619250" y="53006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2484438" y="0"/>
            <a:ext cx="60960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A90CE8"/>
                </a:solidFill>
                <a:latin typeface="Arial" charset="0"/>
              </a:rPr>
              <a:t>ТЫ РЕШАЕШЬ ИЛИ БАБОЧЕК СЧИТАЕШЬ?</a:t>
            </a:r>
          </a:p>
        </p:txBody>
      </p:sp>
      <p:pic>
        <p:nvPicPr>
          <p:cNvPr id="8198" name="Picture 7" descr="girl_watching_butterfly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938" y="1773238"/>
            <a:ext cx="3629025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049" name="jsb0846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50" y="11255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9996" fill="hold"/>
                                        <p:tgtEl>
                                          <p:spTgt spid="870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87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70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7049"/>
                </p:tgtEl>
              </p:cMediaNode>
            </p:audio>
          </p:childTnLst>
        </p:cTn>
      </p:par>
    </p:tnLst>
    <p:bldLst>
      <p:bldP spid="87045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6935B41-9D46-452F-AB66-CB7C95F0B1B7}" type="slidenum">
              <a:rPr lang="ru-RU"/>
              <a:pPr/>
              <a:t>7</a:t>
            </a:fld>
            <a:endParaRPr lang="ru-RU"/>
          </a:p>
        </p:txBody>
      </p:sp>
      <p:sp>
        <p:nvSpPr>
          <p:cNvPr id="9219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732588" y="188913"/>
            <a:ext cx="16287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9220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300788" y="544512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827088" y="2276475"/>
            <a:ext cx="46799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6E2FFB"/>
                </a:solidFill>
                <a:latin typeface="Arial" charset="0"/>
              </a:rPr>
              <a:t>ПЕРЕГРЕЛСЯ? ОХЛАДИСЬ         И РЕШИ ПРАВИЛЬНО!</a:t>
            </a:r>
          </a:p>
        </p:txBody>
      </p:sp>
      <p:pic>
        <p:nvPicPr>
          <p:cNvPr id="88070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j0075022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87675" y="5492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7" descr="desk_fan_ribbons_sc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463" y="1341438"/>
            <a:ext cx="3582987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807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8070"/>
                </p:tgtEl>
              </p:cMediaNode>
            </p:audio>
          </p:childTnLst>
        </p:cTn>
      </p:par>
    </p:tnLst>
    <p:bldLst>
      <p:bldP spid="88069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BE7D865-B257-438D-A01B-2915B0B6396C}" type="slidenum">
              <a:rPr lang="ru-RU"/>
              <a:pPr/>
              <a:t>8</a:t>
            </a:fld>
            <a:endParaRPr lang="ru-RU"/>
          </a:p>
        </p:txBody>
      </p:sp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3132138" y="333375"/>
            <a:ext cx="42481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5E5D38"/>
                </a:solidFill>
                <a:latin typeface="Arial" charset="0"/>
              </a:rPr>
              <a:t>ЗАДАЧА № </a:t>
            </a:r>
            <a:r>
              <a:rPr lang="en-US" sz="4400" b="1">
                <a:solidFill>
                  <a:srgbClr val="5E5D38"/>
                </a:solidFill>
                <a:latin typeface="Arial" charset="0"/>
              </a:rPr>
              <a:t>14</a:t>
            </a:r>
            <a:endParaRPr lang="ru-RU" sz="4400" b="1">
              <a:solidFill>
                <a:srgbClr val="5E5D38"/>
              </a:solidFill>
              <a:latin typeface="Arial" charset="0"/>
            </a:endParaRPr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971550" y="1052513"/>
            <a:ext cx="817245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rgbClr val="5E5D38"/>
                </a:solidFill>
                <a:latin typeface="Arial" charset="0"/>
              </a:rPr>
              <a:t>Турист проплыл на лодке 5 часов со скоростью   225 м/мин. Какое расстояние он проплыл?</a:t>
            </a:r>
          </a:p>
        </p:txBody>
      </p:sp>
      <p:sp>
        <p:nvSpPr>
          <p:cNvPr id="10245" name="Text Box 4"/>
          <p:cNvSpPr txBox="1">
            <a:spLocks noChangeArrowheads="1"/>
          </p:cNvSpPr>
          <p:nvPr/>
        </p:nvSpPr>
        <p:spPr bwMode="auto">
          <a:xfrm>
            <a:off x="0" y="4076700"/>
            <a:ext cx="1582738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latin typeface="Arial" charset="0"/>
                <a:hlinkClick r:id="rId3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pic>
        <p:nvPicPr>
          <p:cNvPr id="10246" name="Picture 6" descr="sailboat_sailing_h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54400" y="3505200"/>
            <a:ext cx="5689600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9096" name="bb003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51050" y="37163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665" fill="hold"/>
                                        <p:tgtEl>
                                          <p:spTgt spid="8909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3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9096"/>
                </p:tgtEl>
              </p:cMediaNode>
            </p:audio>
          </p:childTnLst>
        </p:cTn>
      </p:par>
    </p:tnLst>
    <p:bldLst>
      <p:bldP spid="89090" grpId="0" autoUpdateAnimBg="0"/>
      <p:bldP spid="8909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A9D8DD7-7F09-4320-BFB1-0AEF2C710269}" type="slidenum">
              <a:rPr lang="ru-RU"/>
              <a:pPr/>
              <a:t>9</a:t>
            </a:fld>
            <a:endParaRPr lang="ru-RU"/>
          </a:p>
        </p:txBody>
      </p:sp>
      <p:graphicFrame>
        <p:nvGraphicFramePr>
          <p:cNvPr id="90128" name="Group 16"/>
          <p:cNvGraphicFramePr>
            <a:graphicFrameLocks noGrp="1"/>
          </p:cNvGraphicFramePr>
          <p:nvPr/>
        </p:nvGraphicFramePr>
        <p:xfrm>
          <a:off x="1692275" y="2420938"/>
          <a:ext cx="6096000" cy="40640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 1125 М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1245 М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1400 М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45 М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90126" name="Text Box 14"/>
          <p:cNvSpPr txBox="1">
            <a:spLocks noChangeArrowheads="1"/>
          </p:cNvSpPr>
          <p:nvPr/>
        </p:nvSpPr>
        <p:spPr bwMode="auto">
          <a:xfrm>
            <a:off x="323850" y="1125538"/>
            <a:ext cx="8604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b="1">
                <a:solidFill>
                  <a:schemeClr val="tx2"/>
                </a:solidFill>
                <a:latin typeface="Arial" charset="0"/>
              </a:rPr>
              <a:t>ВОЗМОЖНЫЙ ОТВЕТ</a:t>
            </a:r>
          </a:p>
        </p:txBody>
      </p:sp>
      <p:pic>
        <p:nvPicPr>
          <p:cNvPr id="90127" name="wmpaud9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5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1" fill="hold"/>
                                        <p:tgtEl>
                                          <p:spTgt spid="901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9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90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0127"/>
                </p:tgtEl>
              </p:cMediaNode>
            </p:audio>
          </p:childTnLst>
        </p:cTn>
      </p:par>
    </p:tnLst>
    <p:bldLst>
      <p:bldP spid="9012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98634C28-7130-43A7-A1EC-B28A8EC1DCF8}" type="slidenum">
              <a:rPr lang="ru-RU"/>
              <a:pPr/>
              <a:t>10</a:t>
            </a:fld>
            <a:endParaRPr lang="ru-RU"/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2627313" y="37893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91139" name="Text Box 3"/>
          <p:cNvSpPr txBox="1">
            <a:spLocks noChangeArrowheads="1"/>
          </p:cNvSpPr>
          <p:nvPr/>
        </p:nvSpPr>
        <p:spPr bwMode="auto">
          <a:xfrm>
            <a:off x="1692275" y="4508500"/>
            <a:ext cx="68580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7508A0"/>
                </a:solidFill>
                <a:latin typeface="Arial" charset="0"/>
              </a:rPr>
              <a:t>ВЕЛИКОЛЕПНО!</a:t>
            </a:r>
          </a:p>
        </p:txBody>
      </p:sp>
      <p:sp>
        <p:nvSpPr>
          <p:cNvPr id="12293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87450" y="5589588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задачи</a:t>
            </a:r>
            <a:endParaRPr lang="ru-RU" sz="3200">
              <a:latin typeface="Arial" charset="0"/>
            </a:endParaRPr>
          </a:p>
        </p:txBody>
      </p:sp>
      <p:pic>
        <p:nvPicPr>
          <p:cNvPr id="12294" name="Picture 7" descr="professor_of_physics_h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8038" y="0"/>
            <a:ext cx="4248150" cy="424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3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B67D898-670D-4116-8414-E800EE3B2A78}" type="slidenum">
              <a:rPr lang="ru-RU"/>
              <a:pPr/>
              <a:t>11</a:t>
            </a:fld>
            <a:endParaRPr lang="ru-RU"/>
          </a:p>
        </p:txBody>
      </p:sp>
      <p:sp>
        <p:nvSpPr>
          <p:cNvPr id="13315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547813" y="5516563"/>
            <a:ext cx="15525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3316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258888" y="407670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2051050" y="692150"/>
            <a:ext cx="5256213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rgbClr val="5E5D38"/>
                </a:solidFill>
                <a:latin typeface="Arial" charset="0"/>
              </a:rPr>
              <a:t>БУДЬ ВНИМАТЕЛЬНЕЕ К УСЛОВИЮ ЗАДАЧИ!</a:t>
            </a:r>
          </a:p>
        </p:txBody>
      </p:sp>
      <p:pic>
        <p:nvPicPr>
          <p:cNvPr id="13318" name="Picture 6" descr="eye_doctor_point_chart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59338" y="2573338"/>
            <a:ext cx="4284662" cy="428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67" name="bb004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43888" y="10525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7380" fill="hold"/>
                                        <p:tgtEl>
                                          <p:spTgt spid="9216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7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1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921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2167"/>
                </p:tgtEl>
              </p:cMediaNode>
            </p:audio>
          </p:childTnLst>
        </p:cTn>
      </p:par>
    </p:tnLst>
    <p:bldLst>
      <p:bldP spid="92165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19156E8-385B-4D47-B7B8-A556116B05F3}" type="slidenum">
              <a:rPr lang="ru-RU"/>
              <a:pPr/>
              <a:t>12</a:t>
            </a:fld>
            <a:endParaRPr lang="ru-RU"/>
          </a:p>
        </p:txBody>
      </p:sp>
      <p:sp>
        <p:nvSpPr>
          <p:cNvPr id="14339" name="Text Box 3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1258888" y="5516563"/>
            <a:ext cx="17049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4340" name="Text Box 4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900113" y="386080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6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3924300" y="333375"/>
            <a:ext cx="485933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chemeClr val="tx2"/>
                </a:solidFill>
                <a:latin typeface="Arial" charset="0"/>
              </a:rPr>
              <a:t>А ГДЕ ЖЕ ЛОДКА???</a:t>
            </a:r>
          </a:p>
        </p:txBody>
      </p:sp>
      <p:pic>
        <p:nvPicPr>
          <p:cNvPr id="93197" name="Picture 13" descr="scuba_suprise_hc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463" y="2951163"/>
            <a:ext cx="3959225" cy="307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 dir="in"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3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9319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9" grpId="0" autoUpdateAnimBg="0"/>
      <p:bldP spid="93189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3FB0BAC-5715-41A9-86BD-1DA6802C48C5}" type="slidenum">
              <a:rPr lang="ru-RU"/>
              <a:pPr/>
              <a:t>13</a:t>
            </a:fld>
            <a:endParaRPr lang="ru-RU"/>
          </a:p>
        </p:txBody>
      </p:sp>
      <p:sp>
        <p:nvSpPr>
          <p:cNvPr id="15363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391400" y="5516563"/>
            <a:ext cx="17526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5364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258888" y="55165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94213" name="Text Box 5"/>
          <p:cNvSpPr txBox="1">
            <a:spLocks noChangeArrowheads="1"/>
          </p:cNvSpPr>
          <p:nvPr/>
        </p:nvSpPr>
        <p:spPr bwMode="auto">
          <a:xfrm>
            <a:off x="3203575" y="836613"/>
            <a:ext cx="480060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5E5D38"/>
                </a:solidFill>
                <a:latin typeface="Arial" charset="0"/>
              </a:rPr>
              <a:t>ТАМ…  ЛОДКИ НЕТ!!!</a:t>
            </a:r>
          </a:p>
        </p:txBody>
      </p:sp>
      <p:pic>
        <p:nvPicPr>
          <p:cNvPr id="94214" name="Picture 6">
            <a:hlinkClick r:id="" action="ppaction://media"/>
          </p:cNvPr>
          <p:cNvPicPr>
            <a:picLocks noRot="1" noChangeAspect="1" noChangeArrowheads="1"/>
          </p:cNvPicPr>
          <p:nvPr>
            <a:wavAudioFile r:embed="rId1" name="fanfar08.WAV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67000" y="1981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7" descr="plumber_cleaning_hc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8038" y="2565400"/>
            <a:ext cx="3816350" cy="340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42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" fill="hold"/>
                                        <p:tgtEl>
                                          <p:spTgt spid="942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4214"/>
                </p:tgtEl>
              </p:cMediaNode>
            </p:audio>
          </p:childTnLst>
        </p:cTn>
      </p:par>
    </p:tnLst>
    <p:bldLst>
      <p:bldP spid="94213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2A99FA0A-1E63-477D-9E66-76DADBDF3A38}" type="slidenum">
              <a:rPr lang="ru-RU"/>
              <a:pPr/>
              <a:t>14</a:t>
            </a:fld>
            <a:endParaRPr lang="ru-RU"/>
          </a:p>
        </p:txBody>
      </p:sp>
      <p:sp>
        <p:nvSpPr>
          <p:cNvPr id="95234" name="Text Box 2"/>
          <p:cNvSpPr txBox="1">
            <a:spLocks noChangeArrowheads="1"/>
          </p:cNvSpPr>
          <p:nvPr/>
        </p:nvSpPr>
        <p:spPr bwMode="auto">
          <a:xfrm>
            <a:off x="2700338" y="188913"/>
            <a:ext cx="43211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rgbClr val="210BC1"/>
                </a:solidFill>
                <a:latin typeface="Arial" charset="0"/>
              </a:rPr>
              <a:t>ЗАДАЧА № </a:t>
            </a:r>
            <a:r>
              <a:rPr lang="en-US" sz="4400" b="1">
                <a:solidFill>
                  <a:srgbClr val="210BC1"/>
                </a:solidFill>
                <a:latin typeface="Arial" charset="0"/>
              </a:rPr>
              <a:t>15</a:t>
            </a:r>
            <a:endParaRPr lang="ru-RU" sz="4400" b="1">
              <a:solidFill>
                <a:srgbClr val="210BC1"/>
              </a:solidFill>
              <a:latin typeface="Arial" charset="0"/>
            </a:endParaRPr>
          </a:p>
        </p:txBody>
      </p:sp>
      <p:sp>
        <p:nvSpPr>
          <p:cNvPr id="95235" name="Text Box 3"/>
          <p:cNvSpPr txBox="1">
            <a:spLocks noChangeArrowheads="1"/>
          </p:cNvSpPr>
          <p:nvPr/>
        </p:nvSpPr>
        <p:spPr bwMode="auto">
          <a:xfrm>
            <a:off x="827088" y="981075"/>
            <a:ext cx="7799387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rgbClr val="210BC1"/>
                </a:solidFill>
                <a:latin typeface="Arial" charset="0"/>
              </a:rPr>
              <a:t>За 4 часа машина проехала 608 км. С какой скоростью ехала машина?</a:t>
            </a:r>
          </a:p>
        </p:txBody>
      </p:sp>
      <p:sp>
        <p:nvSpPr>
          <p:cNvPr id="16389" name="Text Box 4"/>
          <p:cNvSpPr txBox="1">
            <a:spLocks noChangeArrowheads="1"/>
          </p:cNvSpPr>
          <p:nvPr/>
        </p:nvSpPr>
        <p:spPr bwMode="auto">
          <a:xfrm>
            <a:off x="7235825" y="5516563"/>
            <a:ext cx="1582738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latin typeface="Arial" charset="0"/>
                <a:hlinkClick r:id="rId3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pic>
        <p:nvPicPr>
          <p:cNvPr id="16390" name="Picture 5" descr="57chevy_classic_conve_ab_h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3141663"/>
            <a:ext cx="5651500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5239" name="05 - Prelude and Fugue (organ).mp3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8302" fill="hold"/>
                                        <p:tgtEl>
                                          <p:spTgt spid="9523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1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1000"/>
                                        <p:tgtEl>
                                          <p:spTgt spid="952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5239"/>
                </p:tgtEl>
              </p:cMediaNode>
            </p:audio>
          </p:childTnLst>
        </p:cTn>
      </p:par>
    </p:tnLst>
    <p:bldLst>
      <p:bldP spid="9523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BA4040D9-953A-4687-94A4-EAE57EF32B43}" type="slidenum">
              <a:rPr lang="ru-RU"/>
              <a:pPr/>
              <a:t>15</a:t>
            </a:fld>
            <a:endParaRPr lang="ru-RU"/>
          </a:p>
        </p:txBody>
      </p:sp>
      <p:graphicFrame>
        <p:nvGraphicFramePr>
          <p:cNvPr id="96272" name="Group 16"/>
          <p:cNvGraphicFramePr>
            <a:graphicFrameLocks noGrp="1"/>
          </p:cNvGraphicFramePr>
          <p:nvPr/>
        </p:nvGraphicFramePr>
        <p:xfrm>
          <a:off x="1835150" y="1989138"/>
          <a:ext cx="6096000" cy="40640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 52 КМ/ЧАС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1402 КМ/ЧАС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152 КМ/ЧАС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2432 КМ/ЧАС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96270" name="Text Box 14"/>
          <p:cNvSpPr txBox="1">
            <a:spLocks noChangeArrowheads="1"/>
          </p:cNvSpPr>
          <p:nvPr/>
        </p:nvSpPr>
        <p:spPr bwMode="auto">
          <a:xfrm>
            <a:off x="539750" y="765175"/>
            <a:ext cx="86042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b="1">
                <a:solidFill>
                  <a:schemeClr val="tx2"/>
                </a:solidFill>
                <a:latin typeface="Arial" charset="0"/>
              </a:rPr>
              <a:t>ВОЗМОЖНЫЙ ОТВЕТ</a:t>
            </a:r>
          </a:p>
        </p:txBody>
      </p:sp>
      <p:pic>
        <p:nvPicPr>
          <p:cNvPr id="96271" name="wmpaud9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5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1" fill="hold"/>
                                        <p:tgtEl>
                                          <p:spTgt spid="9627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96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96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6271"/>
                </p:tgtEl>
              </p:cMediaNode>
            </p:audio>
          </p:childTnLst>
        </p:cTn>
      </p:par>
    </p:tnLst>
    <p:bldLst>
      <p:bldP spid="96270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8BD9C1B-AD41-472E-A653-5D647F584E1D}" type="slidenum">
              <a:rPr lang="ru-RU"/>
              <a:pPr/>
              <a:t>16</a:t>
            </a:fld>
            <a:endParaRPr lang="ru-RU"/>
          </a:p>
        </p:txBody>
      </p:sp>
      <p:sp>
        <p:nvSpPr>
          <p:cNvPr id="18435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235825" y="5791200"/>
            <a:ext cx="1524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8436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547813" y="579120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3059113" y="3933825"/>
            <a:ext cx="4608512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chemeClr val="folHlink"/>
                </a:solidFill>
                <a:latin typeface="Arial" charset="0"/>
              </a:rPr>
              <a:t>КТО ЖЕ СПИТ ЗА РУЛЕМ!!!!</a:t>
            </a:r>
          </a:p>
        </p:txBody>
      </p:sp>
      <p:pic>
        <p:nvPicPr>
          <p:cNvPr id="97287" name="Picture 7" descr="businessman_workinglate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938" y="333375"/>
            <a:ext cx="3600450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  <p:sndAc>
      <p:stSnd loop="1">
        <p:snd r:embed="rId2" name="Slider1M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728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cmd type="evt" cmd="onstopaudio">
                                      <p:cBhvr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ldTgt/>
                                        </p:tgtEl>
                                      </p:cBhvr>
                                    </p:cmd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7548D7AC-61F2-4E96-A48E-19F67E249056}" type="slidenum">
              <a:rPr lang="ru-RU"/>
              <a:pPr/>
              <a:t>17</a:t>
            </a:fld>
            <a:endParaRPr lang="ru-RU"/>
          </a:p>
        </p:txBody>
      </p:sp>
      <p:sp>
        <p:nvSpPr>
          <p:cNvPr id="19459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84213" y="3933825"/>
            <a:ext cx="17811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19460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11188" y="544512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627313" y="404813"/>
            <a:ext cx="5113337" cy="823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 sz="4800">
              <a:latin typeface="Arial" charset="0"/>
            </a:endParaRPr>
          </a:p>
        </p:txBody>
      </p:sp>
      <p:sp>
        <p:nvSpPr>
          <p:cNvPr id="19462" name="Text Box 6"/>
          <p:cNvSpPr txBox="1">
            <a:spLocks noChangeArrowheads="1"/>
          </p:cNvSpPr>
          <p:nvPr/>
        </p:nvSpPr>
        <p:spPr bwMode="auto">
          <a:xfrm>
            <a:off x="2700338" y="260350"/>
            <a:ext cx="5759450" cy="301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latin typeface="Arial" charset="0"/>
              </a:rPr>
              <a:t>МАШИНА НЕ ВИНОВАТА, ЧТО ТЫ НЕ УМЕЕШЬ РЕШАТЬ!!!</a:t>
            </a:r>
          </a:p>
        </p:txBody>
      </p:sp>
      <p:pic>
        <p:nvPicPr>
          <p:cNvPr id="98311" name="Picture 7" descr="mechanic_fixing_car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59113" y="3500438"/>
            <a:ext cx="5113337" cy="293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u"/>
    <p:sndAc>
      <p:stSnd loop="1">
        <p:snd r:embed="rId2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83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3BD4A6D-F29A-4C59-BE5A-4879B2C776C0}" type="slidenum">
              <a:rPr lang="ru-RU"/>
              <a:pPr/>
              <a:t>18</a:t>
            </a:fld>
            <a:endParaRPr lang="ru-RU"/>
          </a:p>
        </p:txBody>
      </p:sp>
      <p:sp>
        <p:nvSpPr>
          <p:cNvPr id="20483" name="Text Box 2"/>
          <p:cNvSpPr txBox="1">
            <a:spLocks noChangeArrowheads="1"/>
          </p:cNvSpPr>
          <p:nvPr/>
        </p:nvSpPr>
        <p:spPr bwMode="auto">
          <a:xfrm>
            <a:off x="2627313" y="37893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99331" name="Text Box 3"/>
          <p:cNvSpPr txBox="1">
            <a:spLocks noChangeArrowheads="1"/>
          </p:cNvSpPr>
          <p:nvPr/>
        </p:nvSpPr>
        <p:spPr bwMode="auto">
          <a:xfrm>
            <a:off x="2195513" y="3644900"/>
            <a:ext cx="6948487" cy="2105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6600" b="1">
                <a:solidFill>
                  <a:srgbClr val="E31170"/>
                </a:solidFill>
                <a:latin typeface="Arial" charset="0"/>
              </a:rPr>
              <a:t>У Р А-А-А!!! ПРАВИЛЬНО!!!</a:t>
            </a:r>
          </a:p>
        </p:txBody>
      </p:sp>
      <p:sp>
        <p:nvSpPr>
          <p:cNvPr id="20485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971550" y="5516563"/>
            <a:ext cx="16002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задачи</a:t>
            </a:r>
            <a:endParaRPr lang="ru-RU" sz="3200">
              <a:latin typeface="Arial" charset="0"/>
            </a:endParaRPr>
          </a:p>
        </p:txBody>
      </p:sp>
      <p:pic>
        <p:nvPicPr>
          <p:cNvPr id="20486" name="Picture 5" descr="car_in_front_shining__aa_h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213" y="-387350"/>
            <a:ext cx="4732337" cy="4556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  <p:sndAc>
      <p:stSnd>
        <p:snd r:embed="rId2" name="drumrol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1000"/>
                                        <p:tgtEl>
                                          <p:spTgt spid="99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93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331" grpId="0"/>
      <p:bldP spid="99331" grpId="1"/>
      <p:bldP spid="99331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162D241-69E7-4BF7-B666-47F38F14F540}" type="slidenum">
              <a:rPr lang="ru-RU"/>
              <a:pPr/>
              <a:t>19</a:t>
            </a:fld>
            <a:endParaRPr lang="ru-RU"/>
          </a:p>
        </p:txBody>
      </p:sp>
      <p:sp>
        <p:nvSpPr>
          <p:cNvPr id="21507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2916238" y="5791200"/>
            <a:ext cx="15525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21508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5867400" y="579120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1835150" y="3716338"/>
            <a:ext cx="73088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latin typeface="Arial" charset="0"/>
              </a:rPr>
              <a:t>НЕ ХОЧЕШЬ ДУМАТЬ – ЛЕЖИ ПОД МАШИНОЙ.</a:t>
            </a:r>
          </a:p>
        </p:txBody>
      </p:sp>
      <p:pic>
        <p:nvPicPr>
          <p:cNvPr id="100359" name="Picture 7" descr="mechanic_stuck_under__aa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6238" y="0"/>
            <a:ext cx="4751387" cy="365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035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03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B24CF4E-6221-4F93-B029-4EA5A94DFD0D}" type="slidenum">
              <a:rPr lang="ru-RU"/>
              <a:pPr/>
              <a:t>20</a:t>
            </a:fld>
            <a:endParaRPr lang="ru-RU"/>
          </a:p>
        </p:txBody>
      </p:sp>
      <p:sp>
        <p:nvSpPr>
          <p:cNvPr id="101378" name="Text Box 2"/>
          <p:cNvSpPr txBox="1">
            <a:spLocks noChangeArrowheads="1"/>
          </p:cNvSpPr>
          <p:nvPr/>
        </p:nvSpPr>
        <p:spPr bwMode="auto">
          <a:xfrm>
            <a:off x="2124075" y="333375"/>
            <a:ext cx="41036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4400" b="1">
                <a:solidFill>
                  <a:schemeClr val="tx2"/>
                </a:solidFill>
                <a:latin typeface="Arial" charset="0"/>
              </a:rPr>
              <a:t>ЗАДАЧА № </a:t>
            </a:r>
            <a:r>
              <a:rPr lang="en-US" sz="4400" b="1">
                <a:solidFill>
                  <a:schemeClr val="tx2"/>
                </a:solidFill>
                <a:latin typeface="Arial" charset="0"/>
              </a:rPr>
              <a:t>16</a:t>
            </a:r>
            <a:endParaRPr lang="ru-RU" sz="4400" b="1">
              <a:solidFill>
                <a:schemeClr val="tx2"/>
              </a:solidFill>
              <a:latin typeface="Arial" charset="0"/>
            </a:endParaRPr>
          </a:p>
        </p:txBody>
      </p:sp>
      <p:sp>
        <p:nvSpPr>
          <p:cNvPr id="101379" name="Text Box 3"/>
          <p:cNvSpPr txBox="1">
            <a:spLocks noChangeArrowheads="1"/>
          </p:cNvSpPr>
          <p:nvPr/>
        </p:nvSpPr>
        <p:spPr bwMode="auto">
          <a:xfrm>
            <a:off x="5105400" y="1268413"/>
            <a:ext cx="4038600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chemeClr val="tx2"/>
                </a:solidFill>
                <a:latin typeface="Arial" charset="0"/>
              </a:rPr>
              <a:t>За три дня ослик прошел   240 км. С какой скоростью шел ослик?</a:t>
            </a:r>
          </a:p>
        </p:txBody>
      </p:sp>
      <p:sp>
        <p:nvSpPr>
          <p:cNvPr id="22533" name="Text Box 4"/>
          <p:cNvSpPr txBox="1">
            <a:spLocks noChangeArrowheads="1"/>
          </p:cNvSpPr>
          <p:nvPr/>
        </p:nvSpPr>
        <p:spPr bwMode="auto">
          <a:xfrm>
            <a:off x="3635375" y="5589588"/>
            <a:ext cx="1582738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3200">
                <a:latin typeface="Arial" charset="0"/>
                <a:hlinkClick r:id="rId3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pic>
        <p:nvPicPr>
          <p:cNvPr id="22534" name="Picture 7" descr="fawn_galloping_hc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1628775"/>
            <a:ext cx="3105150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385" name="jsb0913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80288" y="7651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138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1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1000"/>
                                        <p:tgtEl>
                                          <p:spTgt spid="10137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1385"/>
                </p:tgtEl>
              </p:cMediaNode>
            </p:audio>
          </p:childTnLst>
        </p:cTn>
      </p:par>
    </p:tnLst>
    <p:bldLst>
      <p:bldP spid="10137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028C1023-81E8-4885-8E43-F59D62C97A83}" type="slidenum">
              <a:rPr lang="ru-RU"/>
              <a:pPr/>
              <a:t>21</a:t>
            </a:fld>
            <a:endParaRPr lang="ru-RU"/>
          </a:p>
        </p:txBody>
      </p:sp>
      <p:graphicFrame>
        <p:nvGraphicFramePr>
          <p:cNvPr id="102416" name="Group 16"/>
          <p:cNvGraphicFramePr>
            <a:graphicFrameLocks noGrp="1"/>
          </p:cNvGraphicFramePr>
          <p:nvPr/>
        </p:nvGraphicFramePr>
        <p:xfrm>
          <a:off x="1835150" y="1989138"/>
          <a:ext cx="6096000" cy="4064000"/>
        </p:xfrm>
        <a:graphic>
          <a:graphicData uri="http://schemas.openxmlformats.org/drawingml/2006/table">
            <a:tbl>
              <a:tblPr/>
              <a:tblGrid>
                <a:gridCol w="6096000"/>
              </a:tblGrid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3" action="ppaction://hlinksldjump"/>
                        </a:rPr>
                        <a:t>40 КМ/ЧАС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4" action="ppaction://hlinksldjump"/>
                        </a:rPr>
                        <a:t>80 КМ/ЧАС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5" action="ppaction://hlinksldjump"/>
                        </a:rPr>
                        <a:t>60 КМ/ЧАС 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6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4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hlinkClick r:id="rId6" action="ppaction://hlinksldjump"/>
                        </a:rPr>
                        <a:t>120 КМ/ЧАС</a:t>
                      </a:r>
                      <a:endParaRPr kumimoji="0" lang="ru-RU" sz="4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A4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  <p:sp>
        <p:nvSpPr>
          <p:cNvPr id="102414" name="Text Box 14"/>
          <p:cNvSpPr txBox="1">
            <a:spLocks noChangeArrowheads="1"/>
          </p:cNvSpPr>
          <p:nvPr/>
        </p:nvSpPr>
        <p:spPr bwMode="auto">
          <a:xfrm>
            <a:off x="971550" y="549275"/>
            <a:ext cx="81724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5400" b="1">
                <a:solidFill>
                  <a:schemeClr val="tx2"/>
                </a:solidFill>
                <a:latin typeface="Arial" charset="0"/>
              </a:rPr>
              <a:t>ВОЗМОЖНЫЙ ОТВЕТ</a:t>
            </a:r>
          </a:p>
        </p:txBody>
      </p:sp>
      <p:pic>
        <p:nvPicPr>
          <p:cNvPr id="102415" name="wmpaud9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172450" y="2133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711" fill="hold"/>
                                        <p:tgtEl>
                                          <p:spTgt spid="1024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500"/>
                                        <p:tgtEl>
                                          <p:spTgt spid="102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102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2415"/>
                </p:tgtEl>
              </p:cMediaNode>
            </p:audio>
          </p:childTnLst>
        </p:cTn>
      </p:par>
    </p:tnLst>
    <p:bldLst>
      <p:bldP spid="102414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574E1F54-A9F8-41DB-8F79-E10305634194}" type="slidenum">
              <a:rPr lang="ru-RU"/>
              <a:pPr/>
              <a:t>22</a:t>
            </a:fld>
            <a:endParaRPr lang="ru-RU"/>
          </a:p>
        </p:txBody>
      </p:sp>
      <p:sp>
        <p:nvSpPr>
          <p:cNvPr id="24579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763713" y="0"/>
            <a:ext cx="14763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24580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6985000" y="0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pic>
        <p:nvPicPr>
          <p:cNvPr id="24581" name="Picture 4" descr="turtle_happy_to_see_you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300" y="0"/>
            <a:ext cx="3887788" cy="388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Text Box 5"/>
          <p:cNvSpPr txBox="1">
            <a:spLocks noChangeArrowheads="1"/>
          </p:cNvSpPr>
          <p:nvPr/>
        </p:nvSpPr>
        <p:spPr bwMode="auto">
          <a:xfrm>
            <a:off x="1403350" y="4149725"/>
            <a:ext cx="774065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00A400"/>
                </a:solidFill>
                <a:latin typeface="Arial" charset="0"/>
              </a:rPr>
              <a:t>В  ЗАДАЧЕ - СКОРОСТЬ ОСЛИКА,                                 А НЕ ЧЕРЕПАХИ!</a:t>
            </a:r>
          </a:p>
        </p:txBody>
      </p:sp>
      <p:pic>
        <p:nvPicPr>
          <p:cNvPr id="103430" name="jsb0993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0063" y="69215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34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3430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392CF93-C9D0-4E03-AE46-292B69270640}" type="slidenum">
              <a:rPr lang="ru-RU"/>
              <a:pPr/>
              <a:t>23</a:t>
            </a:fld>
            <a:endParaRPr lang="ru-RU"/>
          </a:p>
        </p:txBody>
      </p:sp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2627313" y="3789363"/>
            <a:ext cx="3384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ru-RU">
              <a:latin typeface="Arial" charset="0"/>
            </a:endParaRPr>
          </a:p>
        </p:txBody>
      </p:sp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4824413" y="4941888"/>
            <a:ext cx="431958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00A400"/>
                </a:solidFill>
                <a:latin typeface="Arial" charset="0"/>
              </a:rPr>
              <a:t>ТЫ САМЫЙ УМНЫЙ!!!</a:t>
            </a:r>
          </a:p>
        </p:txBody>
      </p:sp>
      <p:sp>
        <p:nvSpPr>
          <p:cNvPr id="25605" name="Text Box 4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092950" y="333375"/>
            <a:ext cx="18288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задачи</a:t>
            </a:r>
            <a:endParaRPr lang="ru-RU" sz="3200">
              <a:latin typeface="Arial" charset="0"/>
            </a:endParaRPr>
          </a:p>
        </p:txBody>
      </p:sp>
      <p:pic>
        <p:nvPicPr>
          <p:cNvPr id="25606" name="Picture 5" descr="fawn_bashful_hc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24075" y="0"/>
            <a:ext cx="4165600" cy="515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4454" name="jsb1013a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888" y="981075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445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1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1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4454"/>
                </p:tgtEl>
              </p:cMediaNode>
            </p:audio>
          </p:childTnLst>
        </p:cTn>
      </p:par>
    </p:tnLst>
    <p:bldLst>
      <p:bldP spid="10445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652F1441-A392-434F-8295-AA2F281BA20D}" type="slidenum">
              <a:rPr lang="ru-RU"/>
              <a:pPr/>
              <a:t>24</a:t>
            </a:fld>
            <a:endParaRPr lang="ru-RU"/>
          </a:p>
        </p:txBody>
      </p:sp>
      <p:sp>
        <p:nvSpPr>
          <p:cNvPr id="26627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7235825" y="549275"/>
            <a:ext cx="14763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26628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331913" y="5445125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962400" y="3200400"/>
            <a:ext cx="5181600" cy="210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400" b="1">
                <a:solidFill>
                  <a:schemeClr val="tx2"/>
                </a:solidFill>
                <a:latin typeface="Arial" charset="0"/>
              </a:rPr>
              <a:t>КОНЕЧНО, КРУТИТЬСЯ ИНТЕРЕСНЕЕ...</a:t>
            </a:r>
          </a:p>
        </p:txBody>
      </p:sp>
      <p:pic>
        <p:nvPicPr>
          <p:cNvPr id="26630" name="Picture 6" descr="swivel_girl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31913" y="404813"/>
            <a:ext cx="3562350" cy="347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479" name="lvb002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547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5479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F8511EAE-DF7B-41CB-B280-4FE8B12E5272}" type="slidenum">
              <a:rPr lang="ru-RU"/>
              <a:pPr/>
              <a:t>25</a:t>
            </a:fld>
            <a:endParaRPr lang="ru-RU"/>
          </a:p>
        </p:txBody>
      </p:sp>
      <p:sp>
        <p:nvSpPr>
          <p:cNvPr id="27651" name="Text Box 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763713" y="3284538"/>
            <a:ext cx="1476375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4" action="ppaction://hlinksldjump"/>
              </a:rPr>
              <a:t>Выбор ответа</a:t>
            </a:r>
            <a:endParaRPr lang="ru-RU" sz="3200">
              <a:latin typeface="Arial" charset="0"/>
            </a:endParaRPr>
          </a:p>
        </p:txBody>
      </p:sp>
      <p:sp>
        <p:nvSpPr>
          <p:cNvPr id="27652" name="Text Box 3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1187450" y="5300663"/>
            <a:ext cx="2159000" cy="10668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>
                <a:latin typeface="Arial" charset="0"/>
                <a:hlinkClick r:id="rId5" action="ppaction://hlinksldjump"/>
              </a:rPr>
              <a:t>К условию задачи</a:t>
            </a:r>
            <a:endParaRPr lang="ru-RU" sz="3200">
              <a:latin typeface="Arial" charset="0"/>
            </a:endParaRPr>
          </a:p>
        </p:txBody>
      </p:sp>
      <p:pic>
        <p:nvPicPr>
          <p:cNvPr id="27653" name="Picture 4" descr="a_horse_with_halter_t_aa_hc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24300" y="0"/>
            <a:ext cx="3665538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4" name="Text Box 5"/>
          <p:cNvSpPr txBox="1">
            <a:spLocks noChangeArrowheads="1"/>
          </p:cNvSpPr>
          <p:nvPr/>
        </p:nvSpPr>
        <p:spPr bwMode="auto">
          <a:xfrm>
            <a:off x="2771775" y="4149725"/>
            <a:ext cx="6192838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4800" b="1">
                <a:solidFill>
                  <a:srgbClr val="00A400"/>
                </a:solidFill>
                <a:latin typeface="Arial" charset="0"/>
              </a:rPr>
              <a:t>НЕ СПЕШИ. ПОДУМАЙ</a:t>
            </a:r>
            <a:r>
              <a:rPr lang="ru-RU" sz="4800">
                <a:solidFill>
                  <a:srgbClr val="00A400"/>
                </a:solidFill>
                <a:latin typeface="Arial" charset="0"/>
              </a:rPr>
              <a:t>!</a:t>
            </a:r>
          </a:p>
        </p:txBody>
      </p:sp>
      <p:pic>
        <p:nvPicPr>
          <p:cNvPr id="106502" name="lvb027c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650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650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6"/>
          <p:cNvSpPr>
            <a:spLocks noGrp="1" noChangeArrowheads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337AA389-4F16-48FC-B3D6-2F68D33B191D}" type="slidenum">
              <a:rPr lang="ru-RU"/>
              <a:pPr/>
              <a:t>26</a:t>
            </a:fld>
            <a:endParaRPr lang="ru-RU"/>
          </a:p>
        </p:txBody>
      </p:sp>
      <p:sp>
        <p:nvSpPr>
          <p:cNvPr id="2867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71550" y="260350"/>
            <a:ext cx="7705725" cy="1079500"/>
          </a:xfrm>
        </p:spPr>
        <p:txBody>
          <a:bodyPr/>
          <a:lstStyle/>
          <a:p>
            <a:pPr eaLnBrk="1" hangingPunct="1"/>
            <a:r>
              <a:rPr lang="ru-RU" sz="8800" i="1" smtClean="0">
                <a:solidFill>
                  <a:srgbClr val="3707A1"/>
                </a:solidFill>
                <a:effectLst/>
              </a:rPr>
              <a:t>Спасибо!</a:t>
            </a:r>
          </a:p>
        </p:txBody>
      </p:sp>
      <p:sp>
        <p:nvSpPr>
          <p:cNvPr id="2867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01650" y="4076700"/>
            <a:ext cx="8642350" cy="1008063"/>
          </a:xfrm>
        </p:spPr>
        <p:txBody>
          <a:bodyPr/>
          <a:lstStyle/>
          <a:p>
            <a:pPr eaLnBrk="1" hangingPunct="1"/>
            <a:r>
              <a:rPr lang="ru-RU" sz="6000" i="1" smtClean="0">
                <a:solidFill>
                  <a:srgbClr val="C83477"/>
                </a:solidFill>
                <a:effectLst/>
              </a:rPr>
              <a:t>До новых встреч!</a:t>
            </a:r>
          </a:p>
        </p:txBody>
      </p:sp>
      <p:pic>
        <p:nvPicPr>
          <p:cNvPr id="28677" name="Picture 7" descr="3d_glasses_blk_hc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2988" y="908050"/>
            <a:ext cx="7632700" cy="381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4632" name="mjs007.mid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101013" y="1052513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463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463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Шары">
  <a:themeElements>
    <a:clrScheme name="Шары 7">
      <a:dk1>
        <a:srgbClr val="000066"/>
      </a:dk1>
      <a:lt1>
        <a:srgbClr val="E1F4FF"/>
      </a:lt1>
      <a:dk2>
        <a:srgbClr val="000066"/>
      </a:dk2>
      <a:lt2>
        <a:srgbClr val="CCCCFF"/>
      </a:lt2>
      <a:accent1>
        <a:srgbClr val="9999FF"/>
      </a:accent1>
      <a:accent2>
        <a:srgbClr val="33CCCC"/>
      </a:accent2>
      <a:accent3>
        <a:srgbClr val="EEF8FF"/>
      </a:accent3>
      <a:accent4>
        <a:srgbClr val="000056"/>
      </a:accent4>
      <a:accent5>
        <a:srgbClr val="CACAFF"/>
      </a:accent5>
      <a:accent6>
        <a:srgbClr val="2DB9B9"/>
      </a:accent6>
      <a:hlink>
        <a:srgbClr val="66FFFF"/>
      </a:hlink>
      <a:folHlink>
        <a:srgbClr val="660066"/>
      </a:folHlink>
    </a:clrScheme>
    <a:fontScheme name="Шары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Шары 1">
        <a:dk1>
          <a:srgbClr val="9900CC"/>
        </a:dk1>
        <a:lt1>
          <a:srgbClr val="FFFFCC"/>
        </a:lt1>
        <a:dk2>
          <a:srgbClr val="000000"/>
        </a:dk2>
        <a:lt2>
          <a:srgbClr val="FFFFFF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ADAAE"/>
        </a:accent4>
        <a:accent5>
          <a:srgbClr val="B8B8CA"/>
        </a:accent5>
        <a:accent6>
          <a:srgbClr val="5C005C"/>
        </a:accent6>
        <a:hlink>
          <a:srgbClr val="CC0000"/>
        </a:hlink>
        <a:folHlink>
          <a:srgbClr val="A5002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2">
        <a:dk1>
          <a:srgbClr val="990033"/>
        </a:dk1>
        <a:lt1>
          <a:srgbClr val="FFFFFF"/>
        </a:lt1>
        <a:dk2>
          <a:srgbClr val="000000"/>
        </a:dk2>
        <a:lt2>
          <a:srgbClr val="FFFFFF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FFADAA"/>
        </a:accent5>
        <a:accent6>
          <a:srgbClr val="E78A00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3">
        <a:dk1>
          <a:srgbClr val="CCCCFF"/>
        </a:dk1>
        <a:lt1>
          <a:srgbClr val="FFFFCC"/>
        </a:lt1>
        <a:dk2>
          <a:srgbClr val="000000"/>
        </a:dk2>
        <a:lt2>
          <a:srgbClr val="FFFF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ADAAE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4">
        <a:dk1>
          <a:srgbClr val="000000"/>
        </a:dk1>
        <a:lt1>
          <a:srgbClr val="F8F8F8"/>
        </a:lt1>
        <a:dk2>
          <a:srgbClr val="800000"/>
        </a:dk2>
        <a:lt2>
          <a:srgbClr val="FFFFFF"/>
        </a:lt2>
        <a:accent1>
          <a:srgbClr val="FF3300"/>
        </a:accent1>
        <a:accent2>
          <a:srgbClr val="FF5050"/>
        </a:accent2>
        <a:accent3>
          <a:srgbClr val="C0AAAA"/>
        </a:accent3>
        <a:accent4>
          <a:srgbClr val="D4D4D4"/>
        </a:accent4>
        <a:accent5>
          <a:srgbClr val="FFADAA"/>
        </a:accent5>
        <a:accent6>
          <a:srgbClr val="E74848"/>
        </a:accent6>
        <a:hlink>
          <a:srgbClr val="FF9999"/>
        </a:hlink>
        <a:folHlink>
          <a:srgbClr val="FF99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5">
        <a:dk1>
          <a:srgbClr val="666699"/>
        </a:dk1>
        <a:lt1>
          <a:srgbClr val="FFFFFF"/>
        </a:lt1>
        <a:dk2>
          <a:srgbClr val="000066"/>
        </a:dk2>
        <a:lt2>
          <a:srgbClr val="CCECFF"/>
        </a:lt2>
        <a:accent1>
          <a:srgbClr val="009999"/>
        </a:accent1>
        <a:accent2>
          <a:srgbClr val="0099CC"/>
        </a:accent2>
        <a:accent3>
          <a:srgbClr val="AAAAB8"/>
        </a:accent3>
        <a:accent4>
          <a:srgbClr val="DADADA"/>
        </a:accent4>
        <a:accent5>
          <a:srgbClr val="AACACA"/>
        </a:accent5>
        <a:accent6>
          <a:srgbClr val="008AB9"/>
        </a:accent6>
        <a:hlink>
          <a:srgbClr val="CC99FF"/>
        </a:hlink>
        <a:folHlink>
          <a:srgbClr val="3366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6">
        <a:dk1>
          <a:srgbClr val="99CC00"/>
        </a:dk1>
        <a:lt1>
          <a:srgbClr val="FFFFFF"/>
        </a:lt1>
        <a:dk2>
          <a:srgbClr val="009900"/>
        </a:dk2>
        <a:lt2>
          <a:srgbClr val="FFFF99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ADADA"/>
        </a:accent4>
        <a:accent5>
          <a:srgbClr val="ADB8AA"/>
        </a:accent5>
        <a:accent6>
          <a:srgbClr val="007300"/>
        </a:accent6>
        <a:hlink>
          <a:srgbClr val="CCCC00"/>
        </a:hlink>
        <a:folHlink>
          <a:srgbClr val="33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Шары 7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EF8FF"/>
        </a:accent3>
        <a:accent4>
          <a:srgbClr val="000056"/>
        </a:accent4>
        <a:accent5>
          <a:srgbClr val="CACAFF"/>
        </a:accent5>
        <a:accent6>
          <a:srgbClr val="2DB9B9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8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682"/>
        </a:accent4>
        <a:accent5>
          <a:srgbClr val="F4FCE5"/>
        </a:accent5>
        <a:accent6>
          <a:srgbClr val="D5E0E7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Шары 9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78AB9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Balloons</Template>
  <TotalTime>1044</TotalTime>
  <Words>364</Words>
  <Application>Microsoft Office PowerPoint</Application>
  <PresentationFormat>Экран (4:3)</PresentationFormat>
  <Paragraphs>112</Paragraphs>
  <Slides>26</Slides>
  <Notes>1</Notes>
  <HiddenSlides>0</HiddenSlides>
  <MMClips>20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9" baseType="lpstr">
      <vt:lpstr>Verdana</vt:lpstr>
      <vt:lpstr>Arial</vt:lpstr>
      <vt:lpstr>Шары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Спасибо!</vt:lpstr>
    </vt:vector>
  </TitlesOfParts>
  <Company>school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Elena</dc:creator>
  <cp:lastModifiedBy>Монахова </cp:lastModifiedBy>
  <cp:revision>90</cp:revision>
  <dcterms:created xsi:type="dcterms:W3CDTF">2002-11-08T13:44:37Z</dcterms:created>
  <dcterms:modified xsi:type="dcterms:W3CDTF">2010-09-21T17:37:42Z</dcterms:modified>
</cp:coreProperties>
</file>