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Override7.xml" ContentType="application/vnd.openxmlformats-officedocument.themeOverride+xml"/>
  <Override PartName="/ppt/theme/themeOverride12.xml" ContentType="application/vnd.openxmlformats-officedocument.themeOverr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Override5.xml" ContentType="application/vnd.openxmlformats-officedocument.themeOverride+xml"/>
  <Override PartName="/ppt/theme/themeOverride10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heme/themeOverride19.xml" ContentType="application/vnd.openxmlformats-officedocument.themeOverride+xml"/>
  <Override PartName="/ppt/theme/themeOverride17.xml" ContentType="application/vnd.openxmlformats-officedocument.themeOverride+xml"/>
  <Override PartName="/ppt/theme/themeOverride15.xml" ContentType="application/vnd.openxmlformats-officedocument.themeOverr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Override9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theme/themeOverride8.xml" ContentType="application/vnd.openxmlformats-officedocument.themeOverride+xml"/>
  <Default Extension="bin" ContentType="application/vnd.openxmlformats-officedocument.oleObject"/>
  <Override PartName="/ppt/theme/themeOverride11.xml" ContentType="application/vnd.openxmlformats-officedocument.themeOverride+xml"/>
  <Override PartName="/ppt/theme/themeOverride20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theme/themeOverride18.xml" ContentType="application/vnd.openxmlformats-officedocument.themeOverride+xml"/>
  <Override PartName="/ppt/theme/themeOverride16.xml" ContentType="application/vnd.openxmlformats-officedocument.themeOverr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6" r:id="rId2"/>
    <p:sldId id="257" r:id="rId3"/>
    <p:sldId id="258" r:id="rId4"/>
    <p:sldId id="261" r:id="rId5"/>
    <p:sldId id="263" r:id="rId6"/>
    <p:sldId id="259" r:id="rId7"/>
    <p:sldId id="264" r:id="rId8"/>
    <p:sldId id="260" r:id="rId9"/>
    <p:sldId id="262" r:id="rId10"/>
    <p:sldId id="268" r:id="rId11"/>
    <p:sldId id="265" r:id="rId12"/>
    <p:sldId id="266" r:id="rId13"/>
    <p:sldId id="267" r:id="rId14"/>
    <p:sldId id="271" r:id="rId15"/>
    <p:sldId id="269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0" r:id="rId24"/>
    <p:sldId id="279" r:id="rId25"/>
    <p:sldId id="281" r:id="rId26"/>
    <p:sldId id="283" r:id="rId27"/>
    <p:sldId id="284" r:id="rId28"/>
    <p:sldId id="285" r:id="rId29"/>
    <p:sldId id="286" r:id="rId30"/>
    <p:sldId id="287" r:id="rId31"/>
    <p:sldId id="288" r:id="rId32"/>
    <p:sldId id="282" r:id="rId33"/>
  </p:sldIdLst>
  <p:sldSz cx="9144000" cy="6858000" type="screen4x3"/>
  <p:notesSz cx="6873875" cy="10063163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CC6600"/>
    <a:srgbClr val="D6D22C"/>
    <a:srgbClr val="666633"/>
    <a:srgbClr val="FE7F00"/>
    <a:srgbClr val="9B9239"/>
    <a:srgbClr val="03BDB9"/>
    <a:srgbClr val="990033"/>
    <a:srgbClr val="A6E50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90" autoAdjust="0"/>
    <p:restoredTop sz="94614" autoAdjust="0"/>
  </p:normalViewPr>
  <p:slideViewPr>
    <p:cSldViewPr>
      <p:cViewPr varScale="1">
        <p:scale>
          <a:sx n="57" d="100"/>
          <a:sy n="57" d="100"/>
        </p:scale>
        <p:origin x="-84" y="-9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43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8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t" anchorCtr="0" compatLnSpc="1">
            <a:prstTxWarp prst="textNoShape">
              <a:avLst/>
            </a:prstTxWarp>
          </a:bodyPr>
          <a:lstStyle>
            <a:lvl1pPr algn="l" defTabSz="968375">
              <a:defRPr sz="1300" smtClean="0"/>
            </a:lvl1pPr>
          </a:lstStyle>
          <a:p>
            <a:pPr>
              <a:defRPr/>
            </a:pPr>
            <a:r>
              <a:rPr lang="ru-RU"/>
              <a:t>Разностное сравнение                              автор Монахова Е.В.</a:t>
            </a:r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4138" y="0"/>
            <a:ext cx="2978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t" anchorCtr="0" compatLnSpc="1">
            <a:prstTxWarp prst="textNoShape">
              <a:avLst/>
            </a:prstTxWarp>
          </a:bodyPr>
          <a:lstStyle>
            <a:lvl1pPr algn="r" defTabSz="968375">
              <a:defRPr sz="13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38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58338"/>
            <a:ext cx="29781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b" anchorCtr="0" compatLnSpc="1">
            <a:prstTxWarp prst="textNoShape">
              <a:avLst/>
            </a:prstTxWarp>
          </a:bodyPr>
          <a:lstStyle>
            <a:lvl1pPr algn="l" defTabSz="968375">
              <a:defRPr sz="1300" smtClean="0"/>
            </a:lvl1pPr>
          </a:lstStyle>
          <a:p>
            <a:pPr>
              <a:defRPr/>
            </a:pPr>
            <a:r>
              <a:rPr lang="ru-RU"/>
              <a:t>3 - 5 классы (для устной работы)</a:t>
            </a:r>
          </a:p>
        </p:txBody>
      </p:sp>
      <p:sp>
        <p:nvSpPr>
          <p:cNvPr id="1638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4138" y="9558338"/>
            <a:ext cx="29781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b" anchorCtr="0" compatLnSpc="1">
            <a:prstTxWarp prst="textNoShape">
              <a:avLst/>
            </a:prstTxWarp>
          </a:bodyPr>
          <a:lstStyle>
            <a:lvl1pPr algn="r" defTabSz="968375">
              <a:defRPr sz="1300" smtClean="0"/>
            </a:lvl1pPr>
          </a:lstStyle>
          <a:p>
            <a:pPr>
              <a:defRPr/>
            </a:pPr>
            <a:fld id="{8FA4B970-7E54-4EAB-AEAA-AA5FC2141F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8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t" anchorCtr="0" compatLnSpc="1">
            <a:prstTxWarp prst="textNoShape">
              <a:avLst/>
            </a:prstTxWarp>
          </a:bodyPr>
          <a:lstStyle>
            <a:lvl1pPr algn="l" defTabSz="968375">
              <a:defRPr sz="1300" smtClean="0"/>
            </a:lvl1pPr>
          </a:lstStyle>
          <a:p>
            <a:pPr>
              <a:defRPr/>
            </a:pPr>
            <a:r>
              <a:rPr lang="ru-RU"/>
              <a:t>Разностное сравнение                              автор Монахова Е.В.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4138" y="0"/>
            <a:ext cx="2978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t" anchorCtr="0" compatLnSpc="1">
            <a:prstTxWarp prst="textNoShape">
              <a:avLst/>
            </a:prstTxWarp>
          </a:bodyPr>
          <a:lstStyle>
            <a:lvl1pPr algn="r" defTabSz="968375">
              <a:defRPr sz="13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48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20750" y="754063"/>
            <a:ext cx="5033963" cy="37750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7388" y="4779963"/>
            <a:ext cx="5499100" cy="452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58338"/>
            <a:ext cx="29781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b" anchorCtr="0" compatLnSpc="1">
            <a:prstTxWarp prst="textNoShape">
              <a:avLst/>
            </a:prstTxWarp>
          </a:bodyPr>
          <a:lstStyle>
            <a:lvl1pPr algn="l" defTabSz="968375">
              <a:defRPr sz="1300" smtClean="0"/>
            </a:lvl1pPr>
          </a:lstStyle>
          <a:p>
            <a:pPr>
              <a:defRPr/>
            </a:pPr>
            <a:r>
              <a:rPr lang="ru-RU"/>
              <a:t>3 - 5 классы (для устной работы)</a:t>
            </a:r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4138" y="9558338"/>
            <a:ext cx="29781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b" anchorCtr="0" compatLnSpc="1">
            <a:prstTxWarp prst="textNoShape">
              <a:avLst/>
            </a:prstTxWarp>
          </a:bodyPr>
          <a:lstStyle>
            <a:lvl1pPr algn="r" defTabSz="968375">
              <a:defRPr sz="1300" smtClean="0"/>
            </a:lvl1pPr>
          </a:lstStyle>
          <a:p>
            <a:pPr>
              <a:defRPr/>
            </a:pPr>
            <a:fld id="{DB98DA21-145B-4233-AE77-6945001214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ru-RU"/>
              <a:t>Разностное сравнение                              автор Монахова Е.В.</a:t>
            </a:r>
          </a:p>
        </p:txBody>
      </p:sp>
      <p:sp>
        <p:nvSpPr>
          <p:cNvPr id="35843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ru-RU"/>
              <a:t>3 - 5 классы (для устной работы)</a:t>
            </a:r>
          </a:p>
        </p:txBody>
      </p:sp>
      <p:sp>
        <p:nvSpPr>
          <p:cNvPr id="3584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414C59-4D92-4479-8961-A9ABE3C698D5}" type="slidenum">
              <a:rPr lang="ru-RU"/>
              <a:pPr/>
              <a:t>3</a:t>
            </a:fld>
            <a:endParaRPr lang="ru-RU"/>
          </a:p>
        </p:txBody>
      </p:sp>
      <p:sp>
        <p:nvSpPr>
          <p:cNvPr id="3584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ru-RU"/>
              <a:t>Разностное сравнение                              автор Монахова Е.В.</a:t>
            </a:r>
          </a:p>
        </p:txBody>
      </p:sp>
      <p:sp>
        <p:nvSpPr>
          <p:cNvPr id="36867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ru-RU"/>
              <a:t>3 - 5 классы (для устной работы)</a:t>
            </a:r>
          </a:p>
        </p:txBody>
      </p:sp>
      <p:sp>
        <p:nvSpPr>
          <p:cNvPr id="3686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A0E426A-5E86-442F-92A8-3F94FA4D4775}" type="slidenum">
              <a:rPr lang="ru-RU"/>
              <a:pPr/>
              <a:t>32</a:t>
            </a:fld>
            <a:endParaRPr lang="ru-RU"/>
          </a:p>
        </p:txBody>
      </p:sp>
      <p:sp>
        <p:nvSpPr>
          <p:cNvPr id="3686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7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47AF7-A465-41C8-9193-6592BE976E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F46ED-F305-48B5-92B2-1405CFD1F5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AF47D3-7CA9-4CAC-860C-37C9AB4AB1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371855-958A-4F33-ADEE-6C2553A7C4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21B77D-4C92-4895-B86A-5AAEAF7817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CF0E3A-A4B1-47B7-A392-8651CAA493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9BCC3F-5D98-433A-B5C7-A4168496DE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28C83-B397-4939-849C-5AAD5AE044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CEE268-CC87-4FFE-B9A9-829ECD84B0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817B1E-1A95-445C-9546-8DE949BB75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B4158F-18DB-4A5B-92C6-7D259CB578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D9147-96D1-4B9A-8A30-D20FF90C6C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A0D801E9-E676-4596-8ACC-9EB1F3753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audio" Target="../media/audio1.wav"/><Relationship Id="rId7" Type="http://schemas.openxmlformats.org/officeDocument/2006/relationships/slide" Target="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slide" Target="slide14.xml"/><Relationship Id="rId5" Type="http://schemas.openxmlformats.org/officeDocument/2006/relationships/slide" Target="slide8.xml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file:///C:\Documents%20and%20Settings\All%20Users\&#1044;&#1086;&#1082;&#1091;&#1084;&#1077;&#1085;&#1090;&#1099;\&#1052;&#1086;&#1103;%20&#1084;&#1091;&#1079;&#1099;&#1082;&#1072;\08-Nothing%20Else%20Matters.mp3" TargetMode="Externa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2.png"/><Relationship Id="rId5" Type="http://schemas.openxmlformats.org/officeDocument/2006/relationships/image" Target="../media/image1.gif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Layout" Target="../slideLayouts/slideLayout7.xml"/><Relationship Id="rId7" Type="http://schemas.openxmlformats.org/officeDocument/2006/relationships/slide" Target="slide6.xml"/><Relationship Id="rId2" Type="http://schemas.openxmlformats.org/officeDocument/2006/relationships/audio" Target="file:///C:\WINDOWS\Help\Tours\WindowsMediaPlayer\Audio\Wav\wmpaud1.wav" TargetMode="External"/><Relationship Id="rId1" Type="http://schemas.openxmlformats.org/officeDocument/2006/relationships/themeOverride" Target="../theme/themeOverride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slide" Target="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6" Type="http://schemas.openxmlformats.org/officeDocument/2006/relationships/slide" Target="slide2.xml"/><Relationship Id="rId5" Type="http://schemas.openxmlformats.org/officeDocument/2006/relationships/image" Target="../media/image4.gif"/><Relationship Id="rId4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slide" Target="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6" Type="http://schemas.openxmlformats.org/officeDocument/2006/relationships/slide" Target="slide3.xml"/><Relationship Id="rId5" Type="http://schemas.openxmlformats.org/officeDocument/2006/relationships/image" Target="../media/image4.gif"/><Relationship Id="rId4" Type="http://schemas.openxmlformats.org/officeDocument/2006/relationships/audio" Target="../media/audio3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6.xml"/><Relationship Id="rId6" Type="http://schemas.openxmlformats.org/officeDocument/2006/relationships/slide" Target="slide32.xml"/><Relationship Id="rId5" Type="http://schemas.openxmlformats.org/officeDocument/2006/relationships/slide" Target="slide1.xml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slide" Target="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6" Type="http://schemas.openxmlformats.org/officeDocument/2006/relationships/slide" Target="slide3.xml"/><Relationship Id="rId5" Type="http://schemas.openxmlformats.org/officeDocument/2006/relationships/image" Target="../media/image4.gif"/><Relationship Id="rId4" Type="http://schemas.openxmlformats.org/officeDocument/2006/relationships/audio" Target="../media/audio3.wav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audio" Target="file:///C:\Documents%20and%20Settings\All%20Users\&#1044;&#1086;&#1082;&#1091;&#1084;&#1077;&#1085;&#1090;&#1099;\&#1052;&#1086;&#1103;%20&#1084;&#1091;&#1079;&#1099;&#1082;&#1072;\08-Nothing%20Else%20Matters.mp3" TargetMode="External"/><Relationship Id="rId7" Type="http://schemas.openxmlformats.org/officeDocument/2006/relationships/slide" Target="slide9.xml"/><Relationship Id="rId2" Type="http://schemas.openxmlformats.org/officeDocument/2006/relationships/vmlDrawing" Target="../drawings/vmlDrawing1.v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8.png"/><Relationship Id="rId5" Type="http://schemas.openxmlformats.org/officeDocument/2006/relationships/oleObject" Target="../embeddings/oleObject1.bin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slide" Target="slide13.xml"/><Relationship Id="rId2" Type="http://schemas.openxmlformats.org/officeDocument/2006/relationships/audio" Target="file:///C:\WINDOWS\Help\Tours\WindowsMediaPlayer\Audio\Wav\wmpaud1.wav" TargetMode="External"/><Relationship Id="rId1" Type="http://schemas.openxmlformats.org/officeDocument/2006/relationships/themeOverride" Target="../theme/themeOverride9.xml"/><Relationship Id="rId6" Type="http://schemas.openxmlformats.org/officeDocument/2006/relationships/slide" Target="slide12.xml"/><Relationship Id="rId5" Type="http://schemas.openxmlformats.org/officeDocument/2006/relationships/slide" Target="slide11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32.xml"/><Relationship Id="rId3" Type="http://schemas.openxmlformats.org/officeDocument/2006/relationships/audio" Target="../media/audio4.wav"/><Relationship Id="rId7" Type="http://schemas.openxmlformats.org/officeDocument/2006/relationships/slide" Target="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10.gif"/><Relationship Id="rId5" Type="http://schemas.openxmlformats.org/officeDocument/2006/relationships/hyperlink" Target="file:///E:\animals\cats\cat_yum_yum_hw.gif" TargetMode="External"/><Relationship Id="rId4" Type="http://schemas.openxmlformats.org/officeDocument/2006/relationships/image" Target="../media/image9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audio" Target="../media/audio5.wav"/><Relationship Id="rId7" Type="http://schemas.openxmlformats.org/officeDocument/2006/relationships/slide" Target="slide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12.gif"/><Relationship Id="rId5" Type="http://schemas.openxmlformats.org/officeDocument/2006/relationships/hyperlink" Target="file:///E:\animals\cats\cat_dripping_wet_hw.gif" TargetMode="External"/><Relationship Id="rId4" Type="http://schemas.openxmlformats.org/officeDocument/2006/relationships/image" Target="../media/image11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audio" Target="../media/audio5.wav"/><Relationship Id="rId7" Type="http://schemas.openxmlformats.org/officeDocument/2006/relationships/slide" Target="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6" Type="http://schemas.openxmlformats.org/officeDocument/2006/relationships/slide" Target="slide8.xml"/><Relationship Id="rId5" Type="http://schemas.openxmlformats.org/officeDocument/2006/relationships/image" Target="../media/image13.gif"/><Relationship Id="rId4" Type="http://schemas.openxmlformats.org/officeDocument/2006/relationships/hyperlink" Target="file:///E:\animals\cats\cat_suprised_hw.gif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audio" Target="../media/audio5.wav"/><Relationship Id="rId7" Type="http://schemas.openxmlformats.org/officeDocument/2006/relationships/slide" Target="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6" Type="http://schemas.openxmlformats.org/officeDocument/2006/relationships/slide" Target="slide8.xml"/><Relationship Id="rId5" Type="http://schemas.openxmlformats.org/officeDocument/2006/relationships/image" Target="../media/image14.gif"/><Relationship Id="rId4" Type="http://schemas.openxmlformats.org/officeDocument/2006/relationships/hyperlink" Target="file:///E:\animals\cats\cat_watch_mouse_hw.gif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C:\Documents%20and%20Settings\All%20Users\&#1044;&#1086;&#1082;&#1091;&#1084;&#1077;&#1085;&#1090;&#1099;\&#1052;&#1086;&#1103;%20&#1084;&#1091;&#1079;&#1099;&#1082;&#1072;\08-Nothing%20Else%20Matters.mp3" TargetMode="External"/><Relationship Id="rId1" Type="http://schemas.openxmlformats.org/officeDocument/2006/relationships/themeOverride" Target="../theme/themeOverride14.xml"/><Relationship Id="rId6" Type="http://schemas.openxmlformats.org/officeDocument/2006/relationships/image" Target="../media/image2.png"/><Relationship Id="rId5" Type="http://schemas.openxmlformats.org/officeDocument/2006/relationships/slide" Target="slide15.xml"/><Relationship Id="rId4" Type="http://schemas.openxmlformats.org/officeDocument/2006/relationships/image" Target="../media/image15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slide" Target="slide19.xml"/><Relationship Id="rId2" Type="http://schemas.openxmlformats.org/officeDocument/2006/relationships/audio" Target="file:///C:\WINDOWS\Help\Tours\WindowsMediaPlayer\Audio\Wav\wmpaud1.wav" TargetMode="External"/><Relationship Id="rId1" Type="http://schemas.openxmlformats.org/officeDocument/2006/relationships/themeOverride" Target="../theme/themeOverride15.xml"/><Relationship Id="rId6" Type="http://schemas.openxmlformats.org/officeDocument/2006/relationships/slide" Target="slide18.xml"/><Relationship Id="rId5" Type="http://schemas.openxmlformats.org/officeDocument/2006/relationships/slide" Target="slide17.xml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6" Type="http://schemas.openxmlformats.org/officeDocument/2006/relationships/slide" Target="slide15.xml"/><Relationship Id="rId5" Type="http://schemas.openxmlformats.org/officeDocument/2006/relationships/slide" Target="slide14.xml"/><Relationship Id="rId4" Type="http://schemas.openxmlformats.org/officeDocument/2006/relationships/image" Target="../media/image1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slide" Target="slide15.xml"/><Relationship Id="rId4" Type="http://schemas.openxmlformats.org/officeDocument/2006/relationships/slide" Target="slid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Relationship Id="rId6" Type="http://schemas.openxmlformats.org/officeDocument/2006/relationships/slide" Target="slide15.xml"/><Relationship Id="rId5" Type="http://schemas.openxmlformats.org/officeDocument/2006/relationships/slide" Target="slide14.xml"/><Relationship Id="rId4" Type="http://schemas.openxmlformats.org/officeDocument/2006/relationships/image" Target="../media/image16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6" Type="http://schemas.openxmlformats.org/officeDocument/2006/relationships/slide" Target="slide32.xml"/><Relationship Id="rId5" Type="http://schemas.openxmlformats.org/officeDocument/2006/relationships/image" Target="../media/image17.gif"/><Relationship Id="rId4" Type="http://schemas.openxmlformats.org/officeDocument/2006/relationships/slide" Target="slide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ll%20Users\&#1044;&#1086;&#1082;&#1091;&#1084;&#1077;&#1085;&#1090;&#1099;\&#1052;&#1086;&#1103;%20&#1084;&#1091;&#1079;&#1099;&#1082;&#1072;\08-Nothing%20Else%20Matters.mp3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slide" Target="slide25.xml"/><Relationship Id="rId2" Type="http://schemas.openxmlformats.org/officeDocument/2006/relationships/audio" Target="file:///C:\WINDOWS\Help\Tours\WindowsMediaPlayer\Audio\Wav\wmpaud1.wav" TargetMode="External"/><Relationship Id="rId1" Type="http://schemas.openxmlformats.org/officeDocument/2006/relationships/themeOverride" Target="../theme/themeOverride19.xml"/><Relationship Id="rId6" Type="http://schemas.openxmlformats.org/officeDocument/2006/relationships/slide" Target="slide24.xml"/><Relationship Id="rId5" Type="http://schemas.openxmlformats.org/officeDocument/2006/relationships/slide" Target="slide23.xml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5" Type="http://schemas.openxmlformats.org/officeDocument/2006/relationships/slide" Target="slide21.xml"/><Relationship Id="rId4" Type="http://schemas.openxmlformats.org/officeDocument/2006/relationships/slide" Target="slide2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6.xml"/><Relationship Id="rId5" Type="http://schemas.openxmlformats.org/officeDocument/2006/relationships/slide" Target="slide32.xml"/><Relationship Id="rId4" Type="http://schemas.openxmlformats.org/officeDocument/2006/relationships/slide" Target="slide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5" Type="http://schemas.openxmlformats.org/officeDocument/2006/relationships/slide" Target="slide21.xml"/><Relationship Id="rId4" Type="http://schemas.openxmlformats.org/officeDocument/2006/relationships/slide" Target="slide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5" Type="http://schemas.openxmlformats.org/officeDocument/2006/relationships/slide" Target="slide21.xml"/><Relationship Id="rId4" Type="http://schemas.openxmlformats.org/officeDocument/2006/relationships/slide" Target="slide2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ll%20Users\&#1044;&#1086;&#1082;&#1091;&#1084;&#1077;&#1085;&#1090;&#1099;\&#1052;&#1086;&#1103;%20&#1084;&#1091;&#1079;&#1099;&#1082;&#1072;\08-Nothing%20Else%20Matters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24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slide" Target="slide31.xml"/><Relationship Id="rId2" Type="http://schemas.openxmlformats.org/officeDocument/2006/relationships/audio" Target="file:///C:\WINDOWS\Help\Tours\WindowsMediaPlayer\Audio\Wav\wmpaud1.wav" TargetMode="External"/><Relationship Id="rId1" Type="http://schemas.openxmlformats.org/officeDocument/2006/relationships/themeOverride" Target="../theme/themeOverride20.xml"/><Relationship Id="rId6" Type="http://schemas.openxmlformats.org/officeDocument/2006/relationships/slide" Target="slide30.xml"/><Relationship Id="rId5" Type="http://schemas.openxmlformats.org/officeDocument/2006/relationships/slide" Target="slide29.xml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slide" Target="slide32.xml"/><Relationship Id="rId4" Type="http://schemas.openxmlformats.org/officeDocument/2006/relationships/slide" Target="slide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Relationship Id="rId6" Type="http://schemas.openxmlformats.org/officeDocument/2006/relationships/slide" Target="slide27.xml"/><Relationship Id="rId5" Type="http://schemas.openxmlformats.org/officeDocument/2006/relationships/slide" Target="slide26.xml"/><Relationship Id="rId4" Type="http://schemas.openxmlformats.org/officeDocument/2006/relationships/image" Target="../media/image20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gif"/><Relationship Id="rId5" Type="http://schemas.openxmlformats.org/officeDocument/2006/relationships/image" Target="../media/image4.gif"/><Relationship Id="rId4" Type="http://schemas.openxmlformats.org/officeDocument/2006/relationships/slide" Target="slide2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Relationship Id="rId5" Type="http://schemas.openxmlformats.org/officeDocument/2006/relationships/slide" Target="slide26.xml"/><Relationship Id="rId4" Type="http://schemas.openxmlformats.org/officeDocument/2006/relationships/slide" Target="slide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accent2"/>
            </a:gs>
            <a:gs pos="50000">
              <a:schemeClr val="bg1"/>
            </a:gs>
            <a:gs pos="100000">
              <a:schemeClr val="accent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98EA5F5-3C4B-43B3-BC32-975416D7F53B}" type="slidenum">
              <a:rPr lang="ru-RU"/>
              <a:pPr/>
              <a:t>1</a:t>
            </a:fld>
            <a:endParaRPr lang="ru-RU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572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u="sng" smtClean="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СОСТАВНЫЕ ЗАДАЧИ НА РАЗНОСТНОЕ СРАВНЕНИЕ</a:t>
            </a:r>
            <a:r>
              <a:rPr lang="ru-RU" smtClean="0"/>
              <a:t> </a:t>
            </a:r>
          </a:p>
        </p:txBody>
      </p:sp>
      <p:graphicFrame>
        <p:nvGraphicFramePr>
          <p:cNvPr id="2089" name="Group 41"/>
          <p:cNvGraphicFramePr>
            <a:graphicFrameLocks noGrp="1"/>
          </p:cNvGraphicFramePr>
          <p:nvPr/>
        </p:nvGraphicFramePr>
        <p:xfrm>
          <a:off x="971550" y="2057400"/>
          <a:ext cx="7129463" cy="4251326"/>
        </p:xfrm>
        <a:graphic>
          <a:graphicData uri="http://schemas.openxmlformats.org/drawingml/2006/table">
            <a:tbl>
              <a:tblPr/>
              <a:tblGrid>
                <a:gridCol w="2376488"/>
                <a:gridCol w="2376487"/>
                <a:gridCol w="2376488"/>
              </a:tblGrid>
              <a:tr h="850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F80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1E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4" action="ppaction://hlinksldjump"/>
                        </a:rPr>
                        <a:t>№ 1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9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F80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1E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5" action="ppaction://hlinksldjump"/>
                        </a:rPr>
                        <a:t>№ 2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0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F80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1E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6" action="ppaction://hlinksldjump"/>
                        </a:rPr>
                        <a:t>№ 3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9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F80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1E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7" action="ppaction://hlinksldjump"/>
                        </a:rPr>
                        <a:t>№ 4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0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F80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1E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8" action="ppaction://hlinksldjump"/>
                        </a:rPr>
                        <a:t>№ 5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6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8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3399FF"/>
            </a:gs>
            <a:gs pos="100000">
              <a:srgbClr val="FDEBB9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7193A5-E796-4D91-AE07-4571F59E3713}" type="slidenum">
              <a:rPr lang="ru-RU"/>
              <a:pPr/>
              <a:t>2</a:t>
            </a:fld>
            <a:endParaRPr lang="ru-RU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819400" y="0"/>
            <a:ext cx="3657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rgbClr val="33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77BBFF"/>
                    </a:outerShdw>
                  </a:cont>
                  <a:cont type="tree" name="">
                    <a:effect ref="fillLine"/>
                    <a:outerShdw dist="38100" dir="2700000" algn="tl">
                      <a:srgbClr val="1E5B99"/>
                    </a:outerShdw>
                  </a:cont>
                  <a:effect ref="fillLine"/>
                </a:effectDag>
              </a:rPr>
              <a:t>Задача № 1</a:t>
            </a: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914400"/>
            <a:ext cx="91440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i="1">
                <a:solidFill>
                  <a:srgbClr val="33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77BBFF"/>
                    </a:outerShdw>
                  </a:cont>
                  <a:cont type="tree" name="">
                    <a:effect ref="fillLine"/>
                    <a:outerShdw dist="38100" dir="2700000" algn="tl">
                      <a:srgbClr val="1E5B9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Купили 39 тетрадей. Из них 16 тетрадей в</a:t>
            </a:r>
            <a:br>
              <a:rPr lang="ru-RU" sz="3200" b="1" i="1">
                <a:solidFill>
                  <a:srgbClr val="33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77BBFF"/>
                    </a:outerShdw>
                  </a:cont>
                  <a:cont type="tree" name="">
                    <a:effect ref="fillLine"/>
                    <a:outerShdw dist="38100" dir="2700000" algn="tl">
                      <a:srgbClr val="1E5B9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</a:br>
            <a:r>
              <a:rPr lang="ru-RU" sz="3200" b="1" i="1">
                <a:solidFill>
                  <a:srgbClr val="33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77BBFF"/>
                    </a:outerShdw>
                  </a:cont>
                  <a:cont type="tree" name="">
                    <a:effect ref="fillLine"/>
                    <a:outerShdw dist="38100" dir="2700000" algn="tl">
                      <a:srgbClr val="1E5B9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клетку, а остальные в линейку. На сколько</a:t>
            </a:r>
            <a:br>
              <a:rPr lang="ru-RU" sz="3200" b="1" i="1">
                <a:solidFill>
                  <a:srgbClr val="33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77BBFF"/>
                    </a:outerShdw>
                  </a:cont>
                  <a:cont type="tree" name="">
                    <a:effect ref="fillLine"/>
                    <a:outerShdw dist="38100" dir="2700000" algn="tl">
                      <a:srgbClr val="1E5B9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</a:br>
            <a:r>
              <a:rPr lang="ru-RU" sz="3200" b="1" i="1">
                <a:solidFill>
                  <a:srgbClr val="33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77BBFF"/>
                    </a:outerShdw>
                  </a:cont>
                  <a:cont type="tree" name="">
                    <a:effect ref="fillLine"/>
                    <a:outerShdw dist="38100" dir="2700000" algn="tl">
                      <a:srgbClr val="1E5B9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больше купили тетрадей в </a:t>
            </a:r>
            <a:r>
              <a:rPr lang="ru-RU" sz="3200" b="1" i="1">
                <a:solidFill>
                  <a:srgbClr val="33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77BBFF"/>
                    </a:outerShdw>
                  </a:cont>
                  <a:cont type="tree" name="">
                    <a:effect ref="fillLine"/>
                    <a:outerShdw dist="38100" dir="2700000" algn="tl">
                      <a:srgbClr val="1E5B99"/>
                    </a:outerShdw>
                  </a:cont>
                  <a:effect ref="fillLine"/>
                </a:effectDag>
              </a:rPr>
              <a:t>линейку</a:t>
            </a:r>
            <a:r>
              <a:rPr lang="ru-RU" sz="3200" b="1" i="1">
                <a:solidFill>
                  <a:srgbClr val="33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77BBFF"/>
                    </a:outerShdw>
                  </a:cont>
                  <a:cont type="tree" name="">
                    <a:effect ref="fillLine"/>
                    <a:outerShdw dist="38100" dir="2700000" algn="tl">
                      <a:srgbClr val="1E5B9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, чем в </a:t>
            </a:r>
            <a:r>
              <a:rPr lang="ru-RU" sz="3200" b="1" i="1">
                <a:solidFill>
                  <a:srgbClr val="33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77BBFF"/>
                    </a:outerShdw>
                  </a:cont>
                  <a:cont type="tree" name="">
                    <a:effect ref="fillLine"/>
                    <a:outerShdw dist="38100" dir="2700000" algn="tl">
                      <a:srgbClr val="1E5B99"/>
                    </a:outerShdw>
                  </a:cont>
                  <a:effect ref="fillLine"/>
                </a:effectDag>
                <a:latin typeface="Arial" charset="0"/>
              </a:rPr>
              <a:t> </a:t>
            </a:r>
            <a:r>
              <a:rPr lang="ru-RU" sz="3200" b="1" i="1">
                <a:solidFill>
                  <a:srgbClr val="33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77BBFF"/>
                    </a:outerShdw>
                  </a:cont>
                  <a:cont type="tree" name="">
                    <a:effect ref="fillLine"/>
                    <a:outerShdw dist="38100" dir="2700000" algn="tl">
                      <a:srgbClr val="1E5B99"/>
                    </a:outerShdw>
                  </a:cont>
                  <a:effect ref="fillLine"/>
                </a:effectDag>
              </a:rPr>
              <a:t>клетку</a:t>
            </a:r>
            <a:r>
              <a:rPr lang="ru-RU" sz="3200" b="1" i="1">
                <a:solidFill>
                  <a:srgbClr val="33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77BBFF"/>
                    </a:outerShdw>
                  </a:cont>
                  <a:cont type="tree" name="">
                    <a:effect ref="fillLine"/>
                    <a:outerShdw dist="38100" dir="2700000" algn="tl">
                      <a:srgbClr val="1E5B9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?</a:t>
            </a:r>
            <a:r>
              <a:rPr lang="ru-RU"/>
              <a:t> 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6629400" y="3886200"/>
            <a:ext cx="1752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200">
                <a:solidFill>
                  <a:srgbClr val="33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77BBFF"/>
                    </a:outerShdw>
                  </a:cont>
                  <a:cont type="tree" name="">
                    <a:effect ref="fillLine"/>
                    <a:outerShdw dist="38100" dir="2700000" algn="tl">
                      <a:srgbClr val="1E5B99"/>
                    </a:outerShdw>
                  </a:cont>
                  <a:effect ref="fillLine"/>
                </a:effectDag>
                <a:hlinkClick r:id="rId4" action="ppaction://hlinksldjump"/>
              </a:rPr>
              <a:t>Выбрать ответ</a:t>
            </a:r>
            <a:endParaRPr lang="ru-RU" sz="3200">
              <a:solidFill>
                <a:srgbClr val="3399FF"/>
              </a:solidFill>
              <a:effectDag name="">
                <a:cont type="tree" name="">
                  <a:effect ref="fillLine"/>
                  <a:outerShdw dist="38100" dir="13500000" algn="br">
                    <a:srgbClr val="77BBFF"/>
                  </a:outerShdw>
                </a:cont>
                <a:cont type="tree" name="">
                  <a:effect ref="fillLine"/>
                  <a:outerShdw dist="38100" dir="2700000" algn="tl">
                    <a:srgbClr val="1E5B99"/>
                  </a:outerShdw>
                </a:cont>
                <a:effect ref="fillLine"/>
              </a:effectDag>
            </a:endParaRPr>
          </a:p>
        </p:txBody>
      </p:sp>
      <p:pic>
        <p:nvPicPr>
          <p:cNvPr id="3080" name="Picture 8" descr="paperclip_hangingout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3048000"/>
            <a:ext cx="3325813" cy="332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08-Nothing Else Matters.mp3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6238" y="4762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20"/>
                            </p:stCondLst>
                            <p:childTnLst>
                              <p:par>
                                <p:cTn id="14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2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20"/>
                            </p:stCondLst>
                            <p:childTnLst>
                              <p:par>
                                <p:cTn id="2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85"/>
                </p:tgtEl>
              </p:cMediaNode>
            </p:audio>
          </p:childTnLst>
        </p:cTn>
      </p:par>
    </p:tnLst>
    <p:bldLst>
      <p:bldP spid="3074" grpId="0"/>
      <p:bldP spid="3075" grpId="0" autoUpdateAnimBg="0"/>
      <p:bldP spid="3079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 shadeToTitle="1">
        <a:gradFill rotWithShape="0">
          <a:gsLst>
            <a:gs pos="0">
              <a:srgbClr val="FFD3D3"/>
            </a:gs>
            <a:gs pos="100000">
              <a:schemeClr val="bg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8FE1BB7-7657-41CF-95FF-85E4B9D95FFC}" type="slidenum">
              <a:rPr lang="ru-RU"/>
              <a:pPr/>
              <a:t>3</a:t>
            </a:fld>
            <a:endParaRPr lang="ru-RU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chemeClr val="bg2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</a:rPr>
              <a:t>ВОЗМОЖНЫЕ ОТВЕТЫ:</a:t>
            </a:r>
          </a:p>
        </p:txBody>
      </p:sp>
      <p:graphicFrame>
        <p:nvGraphicFramePr>
          <p:cNvPr id="4131" name="Group 35"/>
          <p:cNvGraphicFramePr>
            <a:graphicFrameLocks noGrp="1"/>
          </p:cNvGraphicFramePr>
          <p:nvPr/>
        </p:nvGraphicFramePr>
        <p:xfrm>
          <a:off x="1042988" y="1125538"/>
          <a:ext cx="7058025" cy="4064000"/>
        </p:xfrm>
        <a:graphic>
          <a:graphicData uri="http://schemas.openxmlformats.org/drawingml/2006/table">
            <a:tbl>
              <a:tblPr/>
              <a:tblGrid>
                <a:gridCol w="7058025"/>
              </a:tblGrid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C0C0C0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4C4C4C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5" action="ppaction://hlinksldjump"/>
                        </a:rPr>
                        <a:t>НА 5 ТЕТРАДЕЙ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C0C0C0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4C4C4C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C0C0C0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4C4C4C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6" action="ppaction://hlinksldjump"/>
                        </a:rPr>
                        <a:t>НА 11 ТЕТРАДЕЙ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C0C0C0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4C4C4C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C0C0C0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4C4C4C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7" action="ppaction://hlinksldjump"/>
                        </a:rPr>
                        <a:t>НА 7 ТЕТРАДЕЙ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C0C0C0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4C4C4C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C0C0C0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4C4C4C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8" action="ppaction://hlinksldjump"/>
                        </a:rPr>
                        <a:t>НА 13 ТЕТРАДЕЙ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C0C0C0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4C4C4C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134" name="wmpaud1.wav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4213" y="5492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4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34"/>
                </p:tgtEl>
              </p:cMediaNode>
            </p:audio>
          </p:childTnLst>
        </p:cTn>
      </p:par>
    </p:tnLst>
    <p:bldLst>
      <p:bldP spid="4098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CC"/>
            </a:gs>
            <a:gs pos="100000">
              <a:srgbClr val="FA38C7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4EA8413-93D8-4DF3-976C-F94F5E31C38A}" type="slidenum">
              <a:rPr lang="ru-RU"/>
              <a:pPr/>
              <a:t>4</a:t>
            </a:fld>
            <a:endParaRPr lang="ru-RU"/>
          </a:p>
        </p:txBody>
      </p:sp>
      <p:pic>
        <p:nvPicPr>
          <p:cNvPr id="7173" name="Picture 5" descr="2_walking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5450" y="1789113"/>
            <a:ext cx="3638550" cy="506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533400" y="914400"/>
            <a:ext cx="5257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FA38C7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BDD"/>
                    </a:outerShdw>
                  </a:cont>
                  <a:cont type="tree" name="">
                    <a:effect ref="fillLine"/>
                    <a:outerShdw dist="38100" dir="2700000" algn="tl">
                      <a:srgbClr val="962177"/>
                    </a:outerShdw>
                  </a:cont>
                  <a:effect ref="fillLine"/>
                </a:effectDag>
              </a:rPr>
              <a:t>А ВОТ, И НЕПРАВИЛЬНО!!!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0" y="3733800"/>
            <a:ext cx="2667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A38C7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BDD"/>
                    </a:outerShdw>
                  </a:cont>
                  <a:cont type="tree" name="">
                    <a:effect ref="fillLine"/>
                    <a:outerShdw dist="38100" dir="2700000" algn="tl">
                      <a:srgbClr val="962177"/>
                    </a:outerShdw>
                  </a:cont>
                  <a:effect ref="fillLine"/>
                </a:effectDag>
                <a:hlinkClick r:id="rId6" action="ppaction://hlinksldjump"/>
              </a:rPr>
              <a:t>Назад,  </a:t>
            </a:r>
            <a:br>
              <a:rPr lang="ru-RU">
                <a:solidFill>
                  <a:srgbClr val="FA38C7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BDD"/>
                    </a:outerShdw>
                  </a:cont>
                  <a:cont type="tree" name="">
                    <a:effect ref="fillLine"/>
                    <a:outerShdw dist="38100" dir="2700000" algn="tl">
                      <a:srgbClr val="962177"/>
                    </a:outerShdw>
                  </a:cont>
                  <a:effect ref="fillLine"/>
                </a:effectDag>
                <a:hlinkClick r:id="rId6" action="ppaction://hlinksldjump"/>
              </a:rPr>
            </a:br>
            <a:r>
              <a:rPr lang="ru-RU">
                <a:solidFill>
                  <a:srgbClr val="FA38C7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BDD"/>
                    </a:outerShdw>
                  </a:cont>
                  <a:cont type="tree" name="">
                    <a:effect ref="fillLine"/>
                    <a:outerShdw dist="38100" dir="2700000" algn="tl">
                      <a:srgbClr val="962177"/>
                    </a:outerShdw>
                  </a:cont>
                  <a:effect ref="fillLine"/>
                </a:effectDag>
                <a:hlinkClick r:id="rId6" action="ppaction://hlinksldjump"/>
              </a:rPr>
              <a:t>к условию задачи</a:t>
            </a:r>
            <a:endParaRPr lang="ru-RU">
              <a:solidFill>
                <a:srgbClr val="FA38C7"/>
              </a:solidFill>
              <a:effectDag name="">
                <a:cont type="tree" name="">
                  <a:effect ref="fillLine"/>
                  <a:outerShdw dist="38100" dir="13500000" algn="br">
                    <a:srgbClr val="FF7BDD"/>
                  </a:outerShdw>
                </a:cont>
                <a:cont type="tree" name="">
                  <a:effect ref="fillLine"/>
                  <a:outerShdw dist="38100" dir="2700000" algn="tl">
                    <a:srgbClr val="962177"/>
                  </a:outerShdw>
                </a:cont>
                <a:effect ref="fillLine"/>
              </a:effectDag>
            </a:endParaRP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304800" y="50292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A38C7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BDD"/>
                    </a:outerShdw>
                  </a:cont>
                  <a:cont type="tree" name="">
                    <a:effect ref="fillLine"/>
                    <a:outerShdw dist="38100" dir="2700000" algn="tl">
                      <a:srgbClr val="962177"/>
                    </a:outerShdw>
                  </a:cont>
                  <a:effect ref="fillLine"/>
                </a:effectDag>
                <a:hlinkClick r:id="rId7" action="ppaction://hlinksldjump"/>
              </a:rPr>
              <a:t>Выбор ответа</a:t>
            </a:r>
            <a:endParaRPr lang="ru-RU">
              <a:solidFill>
                <a:srgbClr val="FA38C7"/>
              </a:solidFill>
              <a:effectDag name="">
                <a:cont type="tree" name="">
                  <a:effect ref="fillLine"/>
                  <a:outerShdw dist="38100" dir="13500000" algn="br">
                    <a:srgbClr val="FF7BDD"/>
                  </a:outerShdw>
                </a:cont>
                <a:cont type="tree" name="">
                  <a:effect ref="fillLine"/>
                  <a:outerShdw dist="38100" dir="2700000" algn="tl">
                    <a:srgbClr val="962177"/>
                  </a:outerShdw>
                </a:cont>
                <a:effect ref="fillLine"/>
              </a:effectDag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iveb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66CC"/>
            </a:gs>
            <a:gs pos="100000">
              <a:srgbClr val="FFCCCC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3E78574-5FD0-498F-A067-1ECDBBC29A3D}" type="slidenum">
              <a:rPr lang="ru-RU"/>
              <a:pPr/>
              <a:t>5</a:t>
            </a:fld>
            <a:endParaRPr lang="ru-RU"/>
          </a:p>
        </p:txBody>
      </p:sp>
      <p:pic>
        <p:nvPicPr>
          <p:cNvPr id="9218" name="Picture 2" descr="2_walking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789113"/>
            <a:ext cx="3638550" cy="506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505200" y="457200"/>
            <a:ext cx="5257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FF66CC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DE"/>
                    </a:outerShdw>
                  </a:cont>
                  <a:cont type="tree" name="">
                    <a:effect ref="fillLine"/>
                    <a:outerShdw dist="38100" dir="2700000" algn="tl">
                      <a:srgbClr val="993D7A"/>
                    </a:outerShdw>
                  </a:cont>
                  <a:effect ref="fillLine"/>
                </a:effectDag>
              </a:rPr>
              <a:t>А ВОТ, И НЕПРАВИЛЬНО!!!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6705600" y="60960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F66CC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DE"/>
                    </a:outerShdw>
                  </a:cont>
                  <a:cont type="tree" name="">
                    <a:effect ref="fillLine"/>
                    <a:outerShdw dist="38100" dir="2700000" algn="tl">
                      <a:srgbClr val="993D7A"/>
                    </a:outerShdw>
                  </a:cont>
                  <a:effect ref="fillLine"/>
                </a:effectDag>
                <a:hlinkClick r:id="rId6" action="ppaction://hlinksldjump"/>
              </a:rPr>
              <a:t>Выбор ответа</a:t>
            </a:r>
            <a:endParaRPr lang="ru-RU">
              <a:solidFill>
                <a:srgbClr val="FF66CC"/>
              </a:solidFill>
              <a:effectDag name="">
                <a:cont type="tree" name="">
                  <a:effect ref="fillLine"/>
                  <a:outerShdw dist="38100" dir="13500000" algn="br">
                    <a:srgbClr val="FF99DE"/>
                  </a:outerShdw>
                </a:cont>
                <a:cont type="tree" name="">
                  <a:effect ref="fillLine"/>
                  <a:outerShdw dist="38100" dir="2700000" algn="tl">
                    <a:srgbClr val="993D7A"/>
                  </a:outerShdw>
                </a:cont>
                <a:effect ref="fillLine"/>
              </a:effectDag>
            </a:endParaRP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6477000" y="45720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F66CC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DE"/>
                    </a:outerShdw>
                  </a:cont>
                  <a:cont type="tree" name="">
                    <a:effect ref="fillLine"/>
                    <a:outerShdw dist="38100" dir="2700000" algn="tl">
                      <a:srgbClr val="993D7A"/>
                    </a:outerShdw>
                  </a:cont>
                  <a:effect ref="fillLine"/>
                </a:effectDag>
                <a:hlinkClick r:id="rId7" action="ppaction://hlinksldjump"/>
              </a:rPr>
              <a:t>Назад,  </a:t>
            </a:r>
            <a:br>
              <a:rPr lang="ru-RU">
                <a:solidFill>
                  <a:srgbClr val="FF66CC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DE"/>
                    </a:outerShdw>
                  </a:cont>
                  <a:cont type="tree" name="">
                    <a:effect ref="fillLine"/>
                    <a:outerShdw dist="38100" dir="2700000" algn="tl">
                      <a:srgbClr val="993D7A"/>
                    </a:outerShdw>
                  </a:cont>
                  <a:effect ref="fillLine"/>
                </a:effectDag>
                <a:hlinkClick r:id="rId7" action="ppaction://hlinksldjump"/>
              </a:rPr>
            </a:br>
            <a:r>
              <a:rPr lang="ru-RU">
                <a:solidFill>
                  <a:srgbClr val="FF66CC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DE"/>
                    </a:outerShdw>
                  </a:cont>
                  <a:cont type="tree" name="">
                    <a:effect ref="fillLine"/>
                    <a:outerShdw dist="38100" dir="2700000" algn="tl">
                      <a:srgbClr val="993D7A"/>
                    </a:outerShdw>
                  </a:cont>
                  <a:effect ref="fillLine"/>
                </a:effectDag>
                <a:hlinkClick r:id="rId7" action="ppaction://hlinksldjump"/>
              </a:rPr>
              <a:t>к условию задачи</a:t>
            </a:r>
            <a:endParaRPr lang="ru-RU">
              <a:solidFill>
                <a:srgbClr val="FF66CC"/>
              </a:solidFill>
              <a:effectDag name="">
                <a:cont type="tree" name="">
                  <a:effect ref="fillLine"/>
                  <a:outerShdw dist="38100" dir="13500000" algn="br">
                    <a:srgbClr val="FF99DE"/>
                  </a:outerShdw>
                </a:cont>
                <a:cont type="tree" name="">
                  <a:effect ref="fillLine"/>
                  <a:outerShdw dist="38100" dir="2700000" algn="tl">
                    <a:srgbClr val="993D7A"/>
                  </a:outerShdw>
                </a:cont>
                <a:effect ref="fillLine"/>
              </a:effectDag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iveb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accent2"/>
            </a:gs>
            <a:gs pos="100000">
              <a:srgbClr val="99CCFF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C9AA2A4-9B8B-4939-8990-C661F53EEDD5}" type="slidenum">
              <a:rPr lang="ru-RU"/>
              <a:pPr/>
              <a:t>6</a:t>
            </a:fld>
            <a:endParaRPr lang="ru-RU"/>
          </a:p>
        </p:txBody>
      </p:sp>
      <p:pic>
        <p:nvPicPr>
          <p:cNvPr id="5127" name="Picture 7" descr="5_walking_h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70625" y="0"/>
            <a:ext cx="2873375" cy="400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5_walking_h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763838" cy="384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5_walking_h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0" y="2667000"/>
            <a:ext cx="3008313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6477000" y="4267200"/>
            <a:ext cx="2209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hlinkClick r:id="rId5" action="ppaction://hlinksldjump"/>
              </a:rPr>
              <a:t>Выбрать новую задачу</a:t>
            </a:r>
            <a:endParaRPr lang="ru-RU">
              <a:solidFill>
                <a:schemeClr val="accent2"/>
              </a:solidFill>
              <a:effectDag name="">
                <a:cont type="tree" name="">
                  <a:effect ref="fillLine"/>
                  <a:outerShdw dist="38100" dir="13500000" algn="br">
                    <a:srgbClr val="7F80FF"/>
                  </a:outerShdw>
                </a:cont>
                <a:cont type="tree" name="">
                  <a:effect ref="fillLine"/>
                  <a:outerShdw dist="38100" dir="2700000" algn="tl">
                    <a:srgbClr val="1E1E7A"/>
                  </a:outerShdw>
                </a:cont>
                <a:effect ref="fillLine"/>
              </a:effectDag>
            </a:endParaRPr>
          </a:p>
        </p:txBody>
      </p:sp>
      <p:sp>
        <p:nvSpPr>
          <p:cNvPr id="5130" name="Text Box 10"/>
          <p:cNvSpPr txBox="1">
            <a:spLocks noGrp="1" noChangeArrowheads="1"/>
          </p:cNvSpPr>
          <p:nvPr>
            <p:ph type="title"/>
          </p:nvPr>
        </p:nvSpPr>
        <p:spPr>
          <a:xfrm>
            <a:off x="1447800" y="914400"/>
            <a:ext cx="6096000" cy="1143000"/>
          </a:xfrm>
        </p:spPr>
        <p:txBody>
          <a:bodyPr/>
          <a:lstStyle/>
          <a:p>
            <a:pPr eaLnBrk="1" hangingPunct="1">
              <a:spcBef>
                <a:spcPct val="50000"/>
              </a:spcBef>
              <a:defRPr/>
            </a:pPr>
            <a:r>
              <a:rPr lang="ru-RU" sz="7200" b="1" smtClean="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</a:rPr>
              <a:t>Молодец!!!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7772400" y="64008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hlinkClick r:id="rId6" action="ppaction://hlinksldjump"/>
              </a:rPr>
              <a:t>ВЫХОД</a:t>
            </a:r>
            <a:endParaRPr lang="ru-RU">
              <a:solidFill>
                <a:schemeClr val="accent2"/>
              </a:solidFill>
              <a:effectDag name="">
                <a:cont type="tree" name="">
                  <a:effect ref="fillLine"/>
                  <a:outerShdw dist="38100" dir="13500000" algn="br">
                    <a:srgbClr val="7F80FF"/>
                  </a:outerShdw>
                </a:cont>
                <a:cont type="tree" name="">
                  <a:effect ref="fillLine"/>
                  <a:outerShdw dist="38100" dir="2700000" algn="tl">
                    <a:srgbClr val="1E1E7A"/>
                  </a:outerShdw>
                </a:cont>
                <a:effect ref="fillLine"/>
              </a:effectDag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3399"/>
            </a:gs>
            <a:gs pos="100000">
              <a:srgbClr val="FFCC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6E5A00F-346C-420F-AFB1-7AC3408AE687}" type="slidenum">
              <a:rPr lang="ru-RU"/>
              <a:pPr/>
              <a:t>7</a:t>
            </a:fld>
            <a:endParaRPr lang="ru-RU"/>
          </a:p>
        </p:txBody>
      </p:sp>
      <p:pic>
        <p:nvPicPr>
          <p:cNvPr id="10242" name="Picture 2" descr="2_walking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113" y="1196975"/>
            <a:ext cx="3638550" cy="506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609600" y="228600"/>
            <a:ext cx="8153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FF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BB"/>
                    </a:outerShdw>
                  </a:cont>
                  <a:cont type="tree" name="">
                    <a:effect ref="fillLine"/>
                    <a:outerShdw dist="38100" dir="2700000" algn="tl">
                      <a:srgbClr val="991E5B"/>
                    </a:outerShdw>
                  </a:cont>
                  <a:effect ref="fillLine"/>
                </a:effectDag>
              </a:rPr>
              <a:t>А ВОТ, И НЕПРАВИЛЬНО!!!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6781800" y="64008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ru-RU"/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7010400" y="57912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F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BB"/>
                    </a:outerShdw>
                  </a:cont>
                  <a:cont type="tree" name="">
                    <a:effect ref="fillLine"/>
                    <a:outerShdw dist="38100" dir="2700000" algn="tl">
                      <a:srgbClr val="991E5B"/>
                    </a:outerShdw>
                  </a:cont>
                  <a:effect ref="fillLine"/>
                </a:effectDag>
                <a:hlinkClick r:id="rId6" action="ppaction://hlinksldjump"/>
              </a:rPr>
              <a:t>Выбор ответа</a:t>
            </a:r>
            <a:endParaRPr lang="ru-RU">
              <a:solidFill>
                <a:srgbClr val="FF3399"/>
              </a:solidFill>
              <a:effectDag name="">
                <a:cont type="tree" name="">
                  <a:effect ref="fillLine"/>
                  <a:outerShdw dist="38100" dir="13500000" algn="br">
                    <a:srgbClr val="FF77BB"/>
                  </a:outerShdw>
                </a:cont>
                <a:cont type="tree" name="">
                  <a:effect ref="fillLine"/>
                  <a:outerShdw dist="38100" dir="2700000" algn="tl">
                    <a:srgbClr val="991E5B"/>
                  </a:outerShdw>
                </a:cont>
                <a:effect ref="fillLine"/>
              </a:effectDag>
            </a:endParaRP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0" y="28956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F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BB"/>
                    </a:outerShdw>
                  </a:cont>
                  <a:cont type="tree" name="">
                    <a:effect ref="fillLine"/>
                    <a:outerShdw dist="38100" dir="2700000" algn="tl">
                      <a:srgbClr val="991E5B"/>
                    </a:outerShdw>
                  </a:cont>
                  <a:effect ref="fillLine"/>
                </a:effectDag>
                <a:hlinkClick r:id="rId7" action="ppaction://hlinksldjump"/>
              </a:rPr>
              <a:t>Назад,  </a:t>
            </a:r>
            <a:br>
              <a:rPr lang="ru-RU">
                <a:solidFill>
                  <a:srgbClr val="FF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BB"/>
                    </a:outerShdw>
                  </a:cont>
                  <a:cont type="tree" name="">
                    <a:effect ref="fillLine"/>
                    <a:outerShdw dist="38100" dir="2700000" algn="tl">
                      <a:srgbClr val="991E5B"/>
                    </a:outerShdw>
                  </a:cont>
                  <a:effect ref="fillLine"/>
                </a:effectDag>
                <a:hlinkClick r:id="rId7" action="ppaction://hlinksldjump"/>
              </a:rPr>
            </a:br>
            <a:r>
              <a:rPr lang="ru-RU">
                <a:solidFill>
                  <a:srgbClr val="FF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BB"/>
                    </a:outerShdw>
                  </a:cont>
                  <a:cont type="tree" name="">
                    <a:effect ref="fillLine"/>
                    <a:outerShdw dist="38100" dir="2700000" algn="tl">
                      <a:srgbClr val="991E5B"/>
                    </a:outerShdw>
                  </a:cont>
                  <a:effect ref="fillLine"/>
                </a:effectDag>
                <a:hlinkClick r:id="rId7" action="ppaction://hlinksldjump"/>
              </a:rPr>
              <a:t>к условию задачи</a:t>
            </a:r>
            <a:endParaRPr lang="ru-RU">
              <a:solidFill>
                <a:srgbClr val="FF3399"/>
              </a:solidFill>
              <a:effectDag name="">
                <a:cont type="tree" name="">
                  <a:effect ref="fillLine"/>
                  <a:outerShdw dist="38100" dir="13500000" algn="br">
                    <a:srgbClr val="FF77BB"/>
                  </a:outerShdw>
                </a:cont>
                <a:cont type="tree" name="">
                  <a:effect ref="fillLine"/>
                  <a:outerShdw dist="38100" dir="2700000" algn="tl">
                    <a:srgbClr val="991E5B"/>
                  </a:outerShdw>
                </a:cont>
                <a:effect ref="fillLine"/>
              </a:effectDag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iveb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bg1"/>
            </a:gs>
            <a:gs pos="100000">
              <a:srgbClr val="FF9966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E27456A-A49A-4F94-820F-0A94653BADFF}" type="slidenum">
              <a:rPr lang="ru-RU"/>
              <a:pPr/>
              <a:t>8</a:t>
            </a:fld>
            <a:endParaRPr lang="ru-RU"/>
          </a:p>
        </p:txBody>
      </p:sp>
      <p:graphicFrame>
        <p:nvGraphicFramePr>
          <p:cNvPr id="6164" name="Object 20"/>
          <p:cNvGraphicFramePr>
            <a:graphicFrameLocks noChangeAspect="1"/>
          </p:cNvGraphicFramePr>
          <p:nvPr/>
        </p:nvGraphicFramePr>
        <p:xfrm>
          <a:off x="5724525" y="4476750"/>
          <a:ext cx="3419475" cy="2381250"/>
        </p:xfrm>
        <a:graphic>
          <a:graphicData uri="http://schemas.openxmlformats.org/presentationml/2006/ole">
            <p:oleObj spid="_x0000_s1026" name="Фотография Photo Editor" r:id="rId5" imgW="6095238" imgH="3809524" progId="MSPhotoEd.3">
              <p:embed/>
            </p:oleObj>
          </a:graphicData>
        </a:graphic>
      </p:graphicFrame>
      <p:pic>
        <p:nvPicPr>
          <p:cNvPr id="6165" name="Picture 21" descr="ANIMAL2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4663" y="1125538"/>
            <a:ext cx="2252662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772400" cy="692150"/>
          </a:xfrm>
        </p:spPr>
        <p:txBody>
          <a:bodyPr/>
          <a:lstStyle/>
          <a:p>
            <a:pPr eaLnBrk="1" hangingPunct="1">
              <a:defRPr/>
            </a:pPr>
            <a:r>
              <a:rPr lang="ru-RU" sz="4800" smtClean="0">
                <a:solidFill>
                  <a:srgbClr val="FF99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99"/>
                    </a:outerShdw>
                  </a:cont>
                  <a:cont type="tree" name="">
                    <a:effect ref="fillLine"/>
                    <a:outerShdw dist="38100" dir="2700000" algn="tl">
                      <a:srgbClr val="995B3D"/>
                    </a:outerShdw>
                  </a:cont>
                  <a:effect ref="fillLine"/>
                </a:effectDag>
              </a:rPr>
              <a:t>Задача № 2</a:t>
            </a: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0" y="620713"/>
            <a:ext cx="4267200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defRPr/>
            </a:pPr>
            <a:r>
              <a:rPr lang="ru-RU" sz="3200">
                <a:solidFill>
                  <a:srgbClr val="FF99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99"/>
                    </a:outerShdw>
                  </a:cont>
                  <a:cont type="tree" name="">
                    <a:effect ref="fillLine"/>
                    <a:outerShdw dist="38100" dir="2700000" algn="tl">
                      <a:srgbClr val="995B3D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У кошки родились    3 белых котёнка, </a:t>
            </a:r>
            <a:endParaRPr lang="ru-RU" sz="3200">
              <a:solidFill>
                <a:srgbClr val="FF9966"/>
              </a:solidFill>
              <a:effectDag name="">
                <a:cont type="tree" name="">
                  <a:effect ref="fillLine"/>
                  <a:outerShdw dist="38100" dir="13500000" algn="br">
                    <a:srgbClr val="FFBB99"/>
                  </a:outerShdw>
                </a:cont>
                <a:cont type="tree" name="">
                  <a:effect ref="fillLine"/>
                  <a:outerShdw dist="38100" dir="2700000" algn="tl">
                    <a:srgbClr val="995B3D"/>
                  </a:outerShdw>
                </a:cont>
                <a:effect ref="fillLine"/>
              </a:effectDag>
              <a:latin typeface="Arial" charset="0"/>
            </a:endParaRPr>
          </a:p>
          <a:p>
            <a:pPr algn="l">
              <a:defRPr/>
            </a:pPr>
            <a:r>
              <a:rPr lang="ru-RU" sz="3200">
                <a:solidFill>
                  <a:srgbClr val="FF99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99"/>
                    </a:outerShdw>
                  </a:cont>
                  <a:cont type="tree" name="">
                    <a:effect ref="fillLine"/>
                    <a:outerShdw dist="38100" dir="2700000" algn="tl">
                      <a:srgbClr val="995B3D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серых на</a:t>
            </a:r>
            <a:r>
              <a:rPr lang="ru-RU" sz="3200">
                <a:solidFill>
                  <a:srgbClr val="FF99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99"/>
                    </a:outerShdw>
                  </a:cont>
                  <a:cont type="tree" name="">
                    <a:effect ref="fillLine"/>
                    <a:outerShdw dist="38100" dir="2700000" algn="tl">
                      <a:srgbClr val="995B3D"/>
                    </a:outerShdw>
                  </a:cont>
                  <a:effect ref="fillLine"/>
                </a:effectDag>
                <a:latin typeface="Arial" charset="0"/>
              </a:rPr>
              <a:t> </a:t>
            </a:r>
            <a:r>
              <a:rPr lang="ru-RU" sz="3200">
                <a:solidFill>
                  <a:srgbClr val="FF99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99"/>
                    </a:outerShdw>
                  </a:cont>
                  <a:cont type="tree" name="">
                    <a:effect ref="fillLine"/>
                    <a:outerShdw dist="38100" dir="2700000" algn="tl">
                      <a:srgbClr val="995B3D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2 больше, чем белых, </a:t>
            </a:r>
            <a:endParaRPr lang="ru-RU" sz="3200">
              <a:solidFill>
                <a:srgbClr val="FF9966"/>
              </a:solidFill>
              <a:effectDag name="">
                <a:cont type="tree" name="">
                  <a:effect ref="fillLine"/>
                  <a:outerShdw dist="38100" dir="13500000" algn="br">
                    <a:srgbClr val="FFBB99"/>
                  </a:outerShdw>
                </a:cont>
                <a:cont type="tree" name="">
                  <a:effect ref="fillLine"/>
                  <a:outerShdw dist="38100" dir="2700000" algn="tl">
                    <a:srgbClr val="995B3D"/>
                  </a:outerShdw>
                </a:cont>
                <a:effect ref="fillLine"/>
              </a:effectDag>
              <a:latin typeface="Arial" charset="0"/>
            </a:endParaRPr>
          </a:p>
          <a:p>
            <a:pPr algn="l">
              <a:defRPr/>
            </a:pPr>
            <a:r>
              <a:rPr lang="ru-RU" sz="3200">
                <a:solidFill>
                  <a:srgbClr val="FF99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99"/>
                    </a:outerShdw>
                  </a:cont>
                  <a:cont type="tree" name="">
                    <a:effect ref="fillLine"/>
                    <a:outerShdw dist="38100" dir="2700000" algn="tl">
                      <a:srgbClr val="995B3D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а рыжих на                  4 меньше, </a:t>
            </a:r>
            <a:endParaRPr lang="ru-RU" sz="3200">
              <a:solidFill>
                <a:srgbClr val="FF9966"/>
              </a:solidFill>
              <a:effectDag name="">
                <a:cont type="tree" name="">
                  <a:effect ref="fillLine"/>
                  <a:outerShdw dist="38100" dir="13500000" algn="br">
                    <a:srgbClr val="FFBB99"/>
                  </a:outerShdw>
                </a:cont>
                <a:cont type="tree" name="">
                  <a:effect ref="fillLine"/>
                  <a:outerShdw dist="38100" dir="2700000" algn="tl">
                    <a:srgbClr val="995B3D"/>
                  </a:outerShdw>
                </a:cont>
                <a:effect ref="fillLine"/>
              </a:effectDag>
              <a:latin typeface="Arial" charset="0"/>
            </a:endParaRPr>
          </a:p>
          <a:p>
            <a:pPr algn="l">
              <a:defRPr/>
            </a:pPr>
            <a:r>
              <a:rPr lang="ru-RU" sz="3200">
                <a:solidFill>
                  <a:srgbClr val="FF99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99"/>
                    </a:outerShdw>
                  </a:cont>
                  <a:cont type="tree" name="">
                    <a:effect ref="fillLine"/>
                    <a:outerShdw dist="38100" dir="2700000" algn="tl">
                      <a:srgbClr val="995B3D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чем</a:t>
            </a:r>
            <a:r>
              <a:rPr lang="ru-RU" sz="3200">
                <a:solidFill>
                  <a:srgbClr val="FF99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99"/>
                    </a:outerShdw>
                  </a:cont>
                  <a:cont type="tree" name="">
                    <a:effect ref="fillLine"/>
                    <a:outerShdw dist="38100" dir="2700000" algn="tl">
                      <a:srgbClr val="995B3D"/>
                    </a:outerShdw>
                  </a:cont>
                  <a:effect ref="fillLine"/>
                </a:effectDag>
                <a:latin typeface="Arial" charset="0"/>
              </a:rPr>
              <a:t> </a:t>
            </a:r>
            <a:r>
              <a:rPr lang="ru-RU" sz="3200">
                <a:solidFill>
                  <a:srgbClr val="FF99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99"/>
                    </a:outerShdw>
                  </a:cont>
                  <a:cont type="tree" name="">
                    <a:effect ref="fillLine"/>
                    <a:outerShdw dist="38100" dir="2700000" algn="tl">
                      <a:srgbClr val="995B3D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белых и серых вместе. </a:t>
            </a:r>
            <a:endParaRPr lang="ru-RU" sz="3200">
              <a:solidFill>
                <a:srgbClr val="FF9966"/>
              </a:solidFill>
              <a:effectDag name="">
                <a:cont type="tree" name="">
                  <a:effect ref="fillLine"/>
                  <a:outerShdw dist="38100" dir="13500000" algn="br">
                    <a:srgbClr val="FFBB99"/>
                  </a:outerShdw>
                </a:cont>
                <a:cont type="tree" name="">
                  <a:effect ref="fillLine"/>
                  <a:outerShdw dist="38100" dir="2700000" algn="tl">
                    <a:srgbClr val="995B3D"/>
                  </a:outerShdw>
                </a:cont>
                <a:effect ref="fillLine"/>
              </a:effectDag>
              <a:latin typeface="Arial" charset="0"/>
            </a:endParaRPr>
          </a:p>
          <a:p>
            <a:pPr algn="l">
              <a:defRPr/>
            </a:pPr>
            <a:r>
              <a:rPr lang="ru-RU" sz="3200">
                <a:solidFill>
                  <a:srgbClr val="FF99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99"/>
                    </a:outerShdw>
                  </a:cont>
                  <a:cont type="tree" name="">
                    <a:effect ref="fillLine"/>
                    <a:outerShdw dist="38100" dir="2700000" algn="tl">
                      <a:srgbClr val="995B3D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На сколько больше </a:t>
            </a:r>
            <a:r>
              <a:rPr lang="ru-RU" sz="3200">
                <a:solidFill>
                  <a:srgbClr val="FF99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99"/>
                    </a:outerShdw>
                  </a:cont>
                  <a:cont type="tree" name="">
                    <a:effect ref="fillLine"/>
                    <a:outerShdw dist="38100" dir="2700000" algn="tl">
                      <a:srgbClr val="995B3D"/>
                    </a:outerShdw>
                  </a:cont>
                  <a:effect ref="fillLine"/>
                </a:effectDag>
                <a:latin typeface="Arial" charset="0"/>
              </a:rPr>
              <a:t>ро</a:t>
            </a:r>
            <a:r>
              <a:rPr lang="ru-RU" sz="3200">
                <a:solidFill>
                  <a:srgbClr val="FF99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99"/>
                    </a:outerShdw>
                  </a:cont>
                  <a:cont type="tree" name="">
                    <a:effect ref="fillLine"/>
                    <a:outerShdw dist="38100" dir="2700000" algn="tl">
                      <a:srgbClr val="995B3D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дилось </a:t>
            </a:r>
            <a:endParaRPr lang="ru-RU" sz="3200">
              <a:solidFill>
                <a:srgbClr val="FF9966"/>
              </a:solidFill>
              <a:effectDag name="">
                <a:cont type="tree" name="">
                  <a:effect ref="fillLine"/>
                  <a:outerShdw dist="38100" dir="13500000" algn="br">
                    <a:srgbClr val="FFBB99"/>
                  </a:outerShdw>
                </a:cont>
                <a:cont type="tree" name="">
                  <a:effect ref="fillLine"/>
                  <a:outerShdw dist="38100" dir="2700000" algn="tl">
                    <a:srgbClr val="995B3D"/>
                  </a:outerShdw>
                </a:cont>
                <a:effect ref="fillLine"/>
              </a:effectDag>
              <a:latin typeface="Arial" charset="0"/>
            </a:endParaRPr>
          </a:p>
          <a:p>
            <a:pPr algn="l">
              <a:defRPr/>
            </a:pPr>
            <a:r>
              <a:rPr lang="ru-RU" sz="3200">
                <a:solidFill>
                  <a:srgbClr val="FF99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99"/>
                    </a:outerShdw>
                  </a:cont>
                  <a:cont type="tree" name="">
                    <a:effect ref="fillLine"/>
                    <a:outerShdw dist="38100" dir="2700000" algn="tl">
                      <a:srgbClr val="995B3D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рыжих и белых котят, </a:t>
            </a:r>
            <a:endParaRPr lang="ru-RU" sz="3200">
              <a:solidFill>
                <a:srgbClr val="FF9966"/>
              </a:solidFill>
              <a:effectDag name="">
                <a:cont type="tree" name="">
                  <a:effect ref="fillLine"/>
                  <a:outerShdw dist="38100" dir="13500000" algn="br">
                    <a:srgbClr val="FFBB99"/>
                  </a:outerShdw>
                </a:cont>
                <a:cont type="tree" name="">
                  <a:effect ref="fillLine"/>
                  <a:outerShdw dist="38100" dir="2700000" algn="tl">
                    <a:srgbClr val="995B3D"/>
                  </a:outerShdw>
                </a:cont>
                <a:effect ref="fillLine"/>
              </a:effectDag>
              <a:latin typeface="Arial" charset="0"/>
            </a:endParaRPr>
          </a:p>
          <a:p>
            <a:pPr algn="l">
              <a:defRPr/>
            </a:pPr>
            <a:r>
              <a:rPr lang="ru-RU" sz="3200">
                <a:solidFill>
                  <a:srgbClr val="FF99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99"/>
                    </a:outerShdw>
                  </a:cont>
                  <a:cont type="tree" name="">
                    <a:effect ref="fillLine"/>
                    <a:outerShdw dist="38100" dir="2700000" algn="tl">
                      <a:srgbClr val="995B3D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чем серых?</a:t>
            </a:r>
            <a:r>
              <a:rPr lang="ru-RU" sz="3000"/>
              <a:t> </a:t>
            </a:r>
          </a:p>
        </p:txBody>
      </p:sp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2843213" y="6278563"/>
            <a:ext cx="3124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200">
                <a:solidFill>
                  <a:srgbClr val="FF99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99"/>
                    </a:outerShdw>
                  </a:cont>
                  <a:cont type="tree" name="">
                    <a:effect ref="fillLine"/>
                    <a:outerShdw dist="38100" dir="2700000" algn="tl">
                      <a:srgbClr val="995B3D"/>
                    </a:outerShdw>
                  </a:cont>
                  <a:effect ref="fillLine"/>
                </a:effectDag>
                <a:hlinkClick r:id="rId7" action="ppaction://hlinksldjump"/>
              </a:rPr>
              <a:t>Выбрать ответ</a:t>
            </a:r>
            <a:endParaRPr lang="ru-RU" sz="3200">
              <a:solidFill>
                <a:srgbClr val="FF9966"/>
              </a:solidFill>
              <a:effectDag name="">
                <a:cont type="tree" name="">
                  <a:effect ref="fillLine"/>
                  <a:outerShdw dist="38100" dir="13500000" algn="br">
                    <a:srgbClr val="FFBB99"/>
                  </a:outerShdw>
                </a:cont>
                <a:cont type="tree" name="">
                  <a:effect ref="fillLine"/>
                  <a:outerShdw dist="38100" dir="2700000" algn="tl">
                    <a:srgbClr val="995B3D"/>
                  </a:outerShdw>
                </a:cont>
                <a:effect ref="fillLine"/>
              </a:effectDag>
            </a:endParaRPr>
          </a:p>
        </p:txBody>
      </p:sp>
      <p:graphicFrame>
        <p:nvGraphicFramePr>
          <p:cNvPr id="6162" name="Object 18"/>
          <p:cNvGraphicFramePr>
            <a:graphicFrameLocks noChangeAspect="1"/>
          </p:cNvGraphicFramePr>
          <p:nvPr/>
        </p:nvGraphicFramePr>
        <p:xfrm>
          <a:off x="6500813" y="0"/>
          <a:ext cx="2643187" cy="3019425"/>
        </p:xfrm>
        <a:graphic>
          <a:graphicData uri="http://schemas.openxmlformats.org/presentationml/2006/ole">
            <p:oleObj spid="_x0000_s1027" name="Фотография Photo Editor" r:id="rId8" imgW="5020376" imgH="5733333" progId="MSPhotoEd.3">
              <p:embed/>
            </p:oleObj>
          </a:graphicData>
        </a:graphic>
      </p:graphicFrame>
      <p:pic>
        <p:nvPicPr>
          <p:cNvPr id="6166" name="08-Nothing Else Matters.mp3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3"/>
          </p:nvPr>
        </p:nvPicPr>
        <p:blipFill>
          <a:blip r:embed="rId9" cstate="print"/>
          <a:srcRect/>
          <a:stretch>
            <a:fillRect/>
          </a:stretch>
        </p:blipFill>
        <p:spPr>
          <a:xfrm>
            <a:off x="5795963" y="333375"/>
            <a:ext cx="304800" cy="304800"/>
          </a:xfr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1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400"/>
                            </p:stCondLst>
                            <p:childTnLst>
                              <p:par>
                                <p:cTn id="1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900"/>
                            </p:stCondLst>
                            <p:childTnLst>
                              <p:par>
                                <p:cTn id="17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400"/>
                            </p:stCondLst>
                            <p:childTnLst>
                              <p:par>
                                <p:cTn id="21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900"/>
                            </p:stCondLst>
                            <p:childTnLst>
                              <p:par>
                                <p:cTn id="2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66"/>
                </p:tgtEl>
              </p:cMediaNode>
            </p:audio>
          </p:childTnLst>
        </p:cTn>
      </p:par>
    </p:tnLst>
    <p:bldLst>
      <p:bldP spid="6148" grpId="0"/>
      <p:bldP spid="6149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bg1"/>
            </a:gs>
            <a:gs pos="50000">
              <a:srgbClr val="E68D56"/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484A797-3DBE-445E-8FD7-4B9A7667D7D4}" type="slidenum">
              <a:rPr lang="ru-RU"/>
              <a:pPr/>
              <a:t>9</a:t>
            </a:fld>
            <a:endParaRPr lang="ru-RU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</a:rPr>
              <a:t>ВОЗМОЖНЫЕ ОТВЕТЫ:</a:t>
            </a:r>
          </a:p>
        </p:txBody>
      </p:sp>
      <p:graphicFrame>
        <p:nvGraphicFramePr>
          <p:cNvPr id="8197" name="Group 5"/>
          <p:cNvGraphicFramePr>
            <a:graphicFrameLocks noGrp="1"/>
          </p:cNvGraphicFramePr>
          <p:nvPr/>
        </p:nvGraphicFramePr>
        <p:xfrm>
          <a:off x="1042988" y="1981200"/>
          <a:ext cx="7058025" cy="4064000"/>
        </p:xfrm>
        <a:graphic>
          <a:graphicData uri="http://schemas.openxmlformats.org/drawingml/2006/table">
            <a:tbl>
              <a:tblPr/>
              <a:tblGrid>
                <a:gridCol w="7058025"/>
              </a:tblGrid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FFFF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999999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4" action="ppaction://hlinksldjump"/>
                        </a:rPr>
                        <a:t>НА 2 КОТЕНКА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FFFF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999999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FFFF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999999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5" action="ppaction://hlinksldjump"/>
                        </a:rPr>
                        <a:t>НА 4 КОТЕНКА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FFFF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999999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FFFF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999999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6" action="ppaction://hlinksldjump"/>
                        </a:rPr>
                        <a:t>НА 3 КОТЕНКА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FFFF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999999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FFFF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999999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7" action="ppaction://hlinksldjump"/>
                        </a:rPr>
                        <a:t>НА 1 КОТЕНКА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FFFF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999999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209" name="wmpaud1.wav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2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755650" y="0"/>
            <a:ext cx="304800" cy="304800"/>
          </a:xfr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20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6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09"/>
                </p:tgtEl>
              </p:cMediaNode>
            </p:audio>
          </p:childTnLst>
        </p:cTn>
      </p:par>
    </p:tnLst>
    <p:bldLst>
      <p:bldP spid="819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9966"/>
            </a:gs>
            <a:gs pos="100000">
              <a:srgbClr val="FFCCCC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1403255-DCFF-49E0-967F-92357F085FBB}" type="slidenum">
              <a:rPr lang="ru-RU"/>
              <a:pPr/>
              <a:t>10</a:t>
            </a:fld>
            <a:endParaRPr lang="ru-RU"/>
          </a:p>
        </p:txBody>
      </p:sp>
      <p:pic>
        <p:nvPicPr>
          <p:cNvPr id="16391" name="Picture 7" descr="bounce_5_h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7800" y="1981200"/>
            <a:ext cx="3290888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57912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5400" b="1" smtClean="0">
                <a:solidFill>
                  <a:srgbClr val="FF99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99"/>
                    </a:outerShdw>
                  </a:cont>
                  <a:cont type="tree" name="">
                    <a:effect ref="fillLine"/>
                    <a:outerShdw dist="38100" dir="2700000" algn="tl">
                      <a:srgbClr val="995B3D"/>
                    </a:outerShdw>
                  </a:cont>
                  <a:effect ref="fillLine"/>
                </a:effectDag>
              </a:rPr>
              <a:t>СУПЕР!!!</a:t>
            </a:r>
          </a:p>
        </p:txBody>
      </p:sp>
      <p:pic>
        <p:nvPicPr>
          <p:cNvPr id="16389" name="Picture 5" descr="cat_yum_yum_hw">
            <a:hlinkClick r:id="rId5" action="ppaction://hlinkfile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" y="2057400"/>
            <a:ext cx="4572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5562600" y="762000"/>
            <a:ext cx="2209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F99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99"/>
                    </a:outerShdw>
                  </a:cont>
                  <a:cont type="tree" name="">
                    <a:effect ref="fillLine"/>
                    <a:outerShdw dist="38100" dir="2700000" algn="tl">
                      <a:srgbClr val="995B3D"/>
                    </a:outerShdw>
                  </a:cont>
                  <a:effect ref="fillLine"/>
                </a:effectDag>
                <a:hlinkClick r:id="rId7" action="ppaction://hlinksldjump"/>
              </a:rPr>
              <a:t>Выбрать новую задачу</a:t>
            </a:r>
            <a:endParaRPr lang="ru-RU">
              <a:solidFill>
                <a:srgbClr val="FF9966"/>
              </a:solidFill>
              <a:effectDag name="">
                <a:cont type="tree" name="">
                  <a:effect ref="fillLine"/>
                  <a:outerShdw dist="38100" dir="13500000" algn="br">
                    <a:srgbClr val="FFBB99"/>
                  </a:outerShdw>
                </a:cont>
                <a:cont type="tree" name="">
                  <a:effect ref="fillLine"/>
                  <a:outerShdw dist="38100" dir="2700000" algn="tl">
                    <a:srgbClr val="995B3D"/>
                  </a:outerShdw>
                </a:cont>
                <a:effect ref="fillLine"/>
              </a:effectDag>
            </a:endParaRP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7772400" y="64008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F99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99"/>
                    </a:outerShdw>
                  </a:cont>
                  <a:cont type="tree" name="">
                    <a:effect ref="fillLine"/>
                    <a:outerShdw dist="38100" dir="2700000" algn="tl">
                      <a:srgbClr val="995B3D"/>
                    </a:outerShdw>
                  </a:cont>
                  <a:effect ref="fillLine"/>
                </a:effectDag>
                <a:hlinkClick r:id="rId8" action="ppaction://hlinksldjump"/>
              </a:rPr>
              <a:t>ВЫХОД</a:t>
            </a:r>
            <a:endParaRPr lang="ru-RU">
              <a:solidFill>
                <a:srgbClr val="FF9966"/>
              </a:solidFill>
              <a:effectDag name="">
                <a:cont type="tree" name="">
                  <a:effect ref="fillLine"/>
                  <a:outerShdw dist="38100" dir="13500000" algn="br">
                    <a:srgbClr val="FFBB99"/>
                  </a:outerShdw>
                </a:cont>
                <a:cont type="tree" name="">
                  <a:effect ref="fillLine"/>
                  <a:outerShdw dist="38100" dir="2700000" algn="tl">
                    <a:srgbClr val="995B3D"/>
                  </a:outerShdw>
                </a:cont>
                <a:effect ref="fillLine"/>
              </a:effectDag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"/>
                            </p:stCondLst>
                            <p:childTnLst>
                              <p:par>
                                <p:cTn id="1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rgbClr val="FFCC9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D0463A2-90F1-44F2-866D-AAD390B045E7}" type="slidenum">
              <a:rPr lang="ru-RU"/>
              <a:pPr/>
              <a:t>11</a:t>
            </a:fld>
            <a:endParaRPr lang="ru-RU"/>
          </a:p>
        </p:txBody>
      </p:sp>
      <p:pic>
        <p:nvPicPr>
          <p:cNvPr id="13323" name="Picture 11" descr="bounce_2_h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0"/>
            <a:ext cx="2166938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 descr="cat_dripping_wet_hw">
            <a:hlinkClick r:id="rId5" action="ppaction://hlinkfile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38400" y="3657600"/>
            <a:ext cx="1644650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 descr="cat_dripping_wet_hw">
            <a:hlinkClick r:id="rId5" action="ppaction://hlinkfile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10400" y="2438400"/>
            <a:ext cx="1644650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6" descr="cat_dripping_wet_hw">
            <a:hlinkClick r:id="rId5" action="ppaction://hlinkfile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209800"/>
            <a:ext cx="1644650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7" descr="cat_dripping_wet_hw">
            <a:hlinkClick r:id="rId5" action="ppaction://hlinkfile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53000" y="4587875"/>
            <a:ext cx="1644650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4114800" y="381000"/>
            <a:ext cx="50292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 b="1">
                <a:solidFill>
                  <a:schemeClr val="bg2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</a:rPr>
              <a:t>ПЛАКАЛА ТВОЯ ПЯТЕРКА!</a:t>
            </a: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0" y="5791200"/>
            <a:ext cx="2819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chemeClr val="bg2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  <a:hlinkClick r:id="rId7" action="ppaction://hlinksldjump"/>
              </a:rPr>
              <a:t>Назад, </a:t>
            </a:r>
            <a:br>
              <a:rPr lang="ru-RU">
                <a:solidFill>
                  <a:schemeClr val="bg2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  <a:hlinkClick r:id="rId7" action="ppaction://hlinksldjump"/>
              </a:rPr>
            </a:br>
            <a:r>
              <a:rPr lang="ru-RU">
                <a:solidFill>
                  <a:schemeClr val="bg2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  <a:hlinkClick r:id="rId7" action="ppaction://hlinksldjump"/>
              </a:rPr>
              <a:t>к условию задачи</a:t>
            </a:r>
            <a:endParaRPr lang="ru-RU">
              <a:solidFill>
                <a:schemeClr val="bg2"/>
              </a:solidFill>
              <a:effectDag name="">
                <a:cont type="tree" name="">
                  <a:effect ref="fillLine"/>
                  <a:outerShdw dist="38100" dir="13500000" algn="br">
                    <a:srgbClr val="C0C0C0"/>
                  </a:outerShdw>
                </a:cont>
                <a:cont type="tree" name="">
                  <a:effect ref="fillLine"/>
                  <a:outerShdw dist="38100" dir="2700000" algn="tl">
                    <a:srgbClr val="4C4C4C"/>
                  </a:outerShdw>
                </a:cont>
                <a:effect ref="fillLine"/>
              </a:effectDag>
            </a:endParaRP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6781800" y="60960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chemeClr val="bg2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  <a:hlinkClick r:id="rId8" action="ppaction://hlinksldjump"/>
              </a:rPr>
              <a:t>Выбор ответа</a:t>
            </a:r>
            <a:endParaRPr lang="ru-RU">
              <a:solidFill>
                <a:schemeClr val="bg2"/>
              </a:solidFill>
              <a:effectDag name="">
                <a:cont type="tree" name="">
                  <a:effect ref="fillLine"/>
                  <a:outerShdw dist="38100" dir="13500000" algn="br">
                    <a:srgbClr val="C0C0C0"/>
                  </a:outerShdw>
                </a:cont>
                <a:cont type="tree" name="">
                  <a:effect ref="fillLine"/>
                  <a:outerShdw dist="38100" dir="2700000" algn="tl">
                    <a:srgbClr val="4C4C4C"/>
                  </a:outerShdw>
                </a:cont>
                <a:effect ref="fillLine"/>
              </a:effectDag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00"/>
                            </p:stCondLst>
                            <p:childTnLst>
                              <p:par>
                                <p:cTn id="2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00"/>
                            </p:stCondLst>
                            <p:childTnLst>
                              <p:par>
                                <p:cTn id="2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00"/>
                            </p:stCondLst>
                            <p:childTnLst>
                              <p:par>
                                <p:cTn id="2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0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FF99"/>
            </a:gs>
            <a:gs pos="100000">
              <a:srgbClr val="FFCC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5BEACED-B571-4859-99FF-C4ACE3320E3E}" type="slidenum">
              <a:rPr lang="ru-RU"/>
              <a:pPr/>
              <a:t>12</a:t>
            </a:fld>
            <a:endParaRPr lang="ru-RU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1905000" y="457200"/>
            <a:ext cx="495300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 b="1">
                <a:solidFill>
                  <a:srgbClr val="FFCC66"/>
                </a:solidFill>
                <a:effectDag name="">
                  <a:cont type="tree" name="">
                    <a:effect ref="fillLine"/>
                    <a:outerShdw dist="38100" dir="13500000" algn="br">
                      <a:srgbClr val="FFDD99"/>
                    </a:outerShdw>
                  </a:cont>
                  <a:cont type="tree" name="">
                    <a:effect ref="fillLine"/>
                    <a:outerShdw dist="38100" dir="2700000" algn="tl">
                      <a:srgbClr val="997A3D"/>
                    </a:outerShdw>
                  </a:cont>
                  <a:effect ref="fillLine"/>
                </a:effectDag>
              </a:rPr>
              <a:t>НЕ ДУМАЕТСЯ? СПАТЬ ХОЧЕТСЯ? </a:t>
            </a:r>
          </a:p>
        </p:txBody>
      </p:sp>
      <p:pic>
        <p:nvPicPr>
          <p:cNvPr id="14344" name="Picture 8" descr="cat_suprised_hw">
            <a:hlinkClick r:id="rId4" action="ppaction://hlinkfile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2438400"/>
            <a:ext cx="2422525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9" descr="cat_suprised_hw">
            <a:hlinkClick r:id="rId4" action="ppaction://hlinkfile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9400" y="4267200"/>
            <a:ext cx="2422525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Text Box 10"/>
          <p:cNvSpPr txBox="1">
            <a:spLocks noChangeArrowheads="1"/>
          </p:cNvSpPr>
          <p:nvPr/>
        </p:nvSpPr>
        <p:spPr bwMode="auto">
          <a:xfrm>
            <a:off x="5410200" y="5486400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>
                <a:hlinkClick r:id="rId6" action="ppaction://hlinksldjump"/>
              </a:rPr>
              <a:t>Назад, к условию задачи</a:t>
            </a:r>
            <a:endParaRPr lang="ru-RU"/>
          </a:p>
        </p:txBody>
      </p:sp>
      <p:sp>
        <p:nvSpPr>
          <p:cNvPr id="13319" name="Text Box 11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6096000" y="61722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>
                <a:hlinkClick r:id="rId7" action="ppaction://hlinksldjump"/>
              </a:rPr>
              <a:t>Выбор ответа</a:t>
            </a:r>
            <a:endParaRPr lang="ru-RU"/>
          </a:p>
        </p:txBody>
      </p:sp>
      <p:pic>
        <p:nvPicPr>
          <p:cNvPr id="14349" name="Picture 13" descr="bounce_2_hw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77063" y="0"/>
            <a:ext cx="2166937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1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6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DDDD"/>
            </a:gs>
            <a:gs pos="100000">
              <a:srgbClr val="FF999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1CF1EF6-F4C9-47A5-A25D-217AD9329D39}" type="slidenum">
              <a:rPr lang="ru-RU"/>
              <a:pPr/>
              <a:t>13</a:t>
            </a:fld>
            <a:endParaRPr lang="ru-RU"/>
          </a:p>
        </p:txBody>
      </p:sp>
      <p:pic>
        <p:nvPicPr>
          <p:cNvPr id="15365" name="Picture 5" descr="cat_watch_mouse_hw">
            <a:hlinkClick r:id="rId4" action="ppaction://hlinkfile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43200" y="1752600"/>
            <a:ext cx="3565525" cy="356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914400" y="304800"/>
            <a:ext cx="76962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FF9999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BB"/>
                    </a:outerShdw>
                  </a:cont>
                  <a:cont type="tree" name="">
                    <a:effect ref="fillLine"/>
                    <a:outerShdw dist="38100" dir="2700000" algn="tl">
                      <a:srgbClr val="995B5B"/>
                    </a:outerShdw>
                  </a:cont>
                  <a:effect ref="fillLine"/>
                </a:effectDag>
              </a:rPr>
              <a:t>НЕ ДАЕТСЯ ПРАВИЛЬНЫЙ ОТВЕТ!</a:t>
            </a:r>
          </a:p>
        </p:txBody>
      </p:sp>
      <p:sp>
        <p:nvSpPr>
          <p:cNvPr id="15367" name="Text Box 7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228600" y="2209800"/>
            <a:ext cx="2438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F9999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BB"/>
                    </a:outerShdw>
                  </a:cont>
                  <a:cont type="tree" name="">
                    <a:effect ref="fillLine"/>
                    <a:outerShdw dist="38100" dir="2700000" algn="tl">
                      <a:srgbClr val="995B5B"/>
                    </a:outerShdw>
                  </a:cont>
                  <a:effect ref="fillLine"/>
                </a:effectDag>
                <a:hlinkClick r:id="rId6" action="ppaction://hlinksldjump"/>
              </a:rPr>
              <a:t>Назад, к условию задачи</a:t>
            </a:r>
            <a:endParaRPr lang="ru-RU">
              <a:solidFill>
                <a:srgbClr val="FF9999"/>
              </a:solidFill>
              <a:effectDag name="">
                <a:cont type="tree" name="">
                  <a:effect ref="fillLine"/>
                  <a:outerShdw dist="38100" dir="13500000" algn="br">
                    <a:srgbClr val="FFBBBB"/>
                  </a:outerShdw>
                </a:cont>
                <a:cont type="tree" name="">
                  <a:effect ref="fillLine"/>
                  <a:outerShdw dist="38100" dir="2700000" algn="tl">
                    <a:srgbClr val="995B5B"/>
                  </a:outerShdw>
                </a:cont>
                <a:effect ref="fillLine"/>
              </a:effectDag>
            </a:endParaRP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81000" y="38862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F9999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BB"/>
                    </a:outerShdw>
                  </a:cont>
                  <a:cont type="tree" name="">
                    <a:effect ref="fillLine"/>
                    <a:outerShdw dist="38100" dir="2700000" algn="tl">
                      <a:srgbClr val="995B5B"/>
                    </a:outerShdw>
                  </a:cont>
                  <a:effect ref="fillLine"/>
                </a:effectDag>
                <a:hlinkClick r:id="rId7" action="ppaction://hlinksldjump"/>
              </a:rPr>
              <a:t>Выбор ответа</a:t>
            </a:r>
            <a:endParaRPr lang="ru-RU">
              <a:solidFill>
                <a:srgbClr val="FF9999"/>
              </a:solidFill>
              <a:effectDag name="">
                <a:cont type="tree" name="">
                  <a:effect ref="fillLine"/>
                  <a:outerShdw dist="38100" dir="13500000" algn="br">
                    <a:srgbClr val="FFBBBB"/>
                  </a:outerShdw>
                </a:cont>
                <a:cont type="tree" name="">
                  <a:effect ref="fillLine"/>
                  <a:outerShdw dist="38100" dir="2700000" algn="tl">
                    <a:srgbClr val="995B5B"/>
                  </a:outerShdw>
                </a:cont>
                <a:effect ref="fillLine"/>
              </a:effectDag>
            </a:endParaRPr>
          </a:p>
        </p:txBody>
      </p:sp>
      <p:pic>
        <p:nvPicPr>
          <p:cNvPr id="15369" name="Picture 9" descr="bounce_2_hw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77063" y="3848100"/>
            <a:ext cx="2166937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CC"/>
            </a:gs>
            <a:gs pos="100000">
              <a:srgbClr val="CC6600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8DEC68-A476-42B9-A55B-A695A064F6E9}" type="slidenum">
              <a:rPr lang="ru-RU"/>
              <a:pPr/>
              <a:t>14</a:t>
            </a:fld>
            <a:endParaRPr lang="ru-RU"/>
          </a:p>
        </p:txBody>
      </p:sp>
      <p:pic>
        <p:nvPicPr>
          <p:cNvPr id="19461" name="Picture 5" descr="book_page_flip_h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5" y="3048000"/>
            <a:ext cx="500062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211638" y="0"/>
            <a:ext cx="4392612" cy="11430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686600"/>
                </a:solidFill>
              </a:rPr>
              <a:t>Задача</a:t>
            </a:r>
            <a:r>
              <a:rPr lang="ru-RU" smtClean="0">
                <a:solidFill>
                  <a:srgbClr val="686600"/>
                </a:solidFill>
              </a:rPr>
              <a:t> </a:t>
            </a:r>
            <a:r>
              <a:rPr lang="ru-RU" b="1" smtClean="0">
                <a:solidFill>
                  <a:srgbClr val="686600"/>
                </a:solidFill>
              </a:rPr>
              <a:t>№ 3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1052513"/>
            <a:ext cx="6372225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686600"/>
                </a:solidFill>
                <a:latin typeface="Arial" charset="0"/>
                <a:cs typeface="Arial" charset="0"/>
              </a:rPr>
              <a:t>В </a:t>
            </a:r>
            <a:r>
              <a:rPr lang="en-US" sz="3200" b="1">
                <a:solidFill>
                  <a:srgbClr val="686600"/>
                </a:solidFill>
                <a:latin typeface="Arial" charset="0"/>
                <a:cs typeface="Arial" charset="0"/>
              </a:rPr>
              <a:t>I</a:t>
            </a:r>
            <a:r>
              <a:rPr lang="ru-RU" sz="3200" b="1">
                <a:solidFill>
                  <a:srgbClr val="686600"/>
                </a:solidFill>
                <a:latin typeface="Arial" charset="0"/>
                <a:cs typeface="Arial" charset="0"/>
              </a:rPr>
              <a:t> день девочка прочитала 26 страниц, </a:t>
            </a:r>
            <a:endParaRPr lang="ru-RU" sz="3200" b="1">
              <a:solidFill>
                <a:srgbClr val="686600"/>
              </a:solidFill>
              <a:latin typeface="Arial" charset="0"/>
            </a:endParaRPr>
          </a:p>
          <a:p>
            <a:r>
              <a:rPr lang="ru-RU" sz="3200" b="1">
                <a:solidFill>
                  <a:srgbClr val="686600"/>
                </a:solidFill>
                <a:latin typeface="Arial" charset="0"/>
                <a:cs typeface="Arial" charset="0"/>
              </a:rPr>
              <a:t>во </a:t>
            </a:r>
            <a:r>
              <a:rPr lang="en-US" sz="3200" b="1">
                <a:solidFill>
                  <a:srgbClr val="686600"/>
                </a:solidFill>
                <a:latin typeface="Arial" charset="0"/>
                <a:cs typeface="Arial" charset="0"/>
              </a:rPr>
              <a:t>II</a:t>
            </a:r>
            <a:r>
              <a:rPr lang="ru-RU" sz="3200" b="1">
                <a:solidFill>
                  <a:srgbClr val="686600"/>
                </a:solidFill>
                <a:latin typeface="Arial" charset="0"/>
              </a:rPr>
              <a:t> - </a:t>
            </a:r>
            <a:r>
              <a:rPr lang="ru-RU" sz="3200" b="1">
                <a:solidFill>
                  <a:srgbClr val="686600"/>
                </a:solidFill>
                <a:latin typeface="Arial" charset="0"/>
                <a:cs typeface="Arial" charset="0"/>
              </a:rPr>
              <a:t>24 страницы, осталось ей прочитать 27 страниц.</a:t>
            </a:r>
            <a:r>
              <a:rPr lang="ru-RU" sz="3200" b="1">
                <a:solidFill>
                  <a:srgbClr val="686600"/>
                </a:solidFill>
                <a:latin typeface="Arial" charset="0"/>
              </a:rPr>
              <a:t> </a:t>
            </a:r>
            <a:r>
              <a:rPr lang="ru-RU" sz="3200" b="1">
                <a:solidFill>
                  <a:srgbClr val="686600"/>
                </a:solidFill>
                <a:latin typeface="Arial" charset="0"/>
                <a:cs typeface="Arial" charset="0"/>
              </a:rPr>
              <a:t>На сколько больше прочитанных страниц,</a:t>
            </a:r>
            <a:r>
              <a:rPr lang="ru-RU" sz="3200" b="1">
                <a:solidFill>
                  <a:srgbClr val="686600"/>
                </a:solidFill>
                <a:latin typeface="Arial" charset="0"/>
              </a:rPr>
              <a:t> </a:t>
            </a:r>
            <a:r>
              <a:rPr lang="ru-RU" sz="3200" b="1">
                <a:solidFill>
                  <a:srgbClr val="686600"/>
                </a:solidFill>
                <a:latin typeface="Arial" charset="0"/>
                <a:cs typeface="Arial" charset="0"/>
              </a:rPr>
              <a:t>чем непрочитанных?</a:t>
            </a:r>
            <a:r>
              <a:rPr lang="ru-RU" sz="3000" b="1">
                <a:solidFill>
                  <a:srgbClr val="686600"/>
                </a:solidFill>
              </a:rPr>
              <a:t> </a:t>
            </a:r>
          </a:p>
        </p:txBody>
      </p:sp>
      <p:sp>
        <p:nvSpPr>
          <p:cNvPr id="15366" name="Text Box 7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323850" y="5949950"/>
            <a:ext cx="3124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b="1">
                <a:solidFill>
                  <a:srgbClr val="D05400"/>
                </a:solidFill>
                <a:hlinkClick r:id="rId5" action="ppaction://hlinksldjump"/>
              </a:rPr>
              <a:t>Выбрать ответ</a:t>
            </a:r>
            <a:endParaRPr lang="ru-RU" sz="3200" b="1">
              <a:solidFill>
                <a:srgbClr val="D05400"/>
              </a:solidFill>
            </a:endParaRPr>
          </a:p>
        </p:txBody>
      </p:sp>
      <p:pic>
        <p:nvPicPr>
          <p:cNvPr id="19464" name="08-Nothing Else Matters.mp3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2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323850" y="0"/>
            <a:ext cx="304800" cy="304800"/>
          </a:xfr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4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"/>
                            </p:stCondLst>
                            <p:childTnLst>
                              <p:par>
                                <p:cTn id="1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464"/>
                </p:tgtEl>
              </p:cMediaNode>
            </p:audio>
          </p:childTnLst>
        </p:cTn>
      </p:par>
    </p:tnLst>
    <p:bldLst>
      <p:bldP spid="19458" grpId="0"/>
      <p:bldP spid="19460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99CC"/>
            </a:gs>
            <a:gs pos="50000">
              <a:srgbClr val="FFFF99"/>
            </a:gs>
            <a:gs pos="100000">
              <a:srgbClr val="FF99CC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C24C14-3B68-465D-AF66-1BCF5B9B544E}" type="slidenum">
              <a:rPr lang="ru-RU"/>
              <a:pPr/>
              <a:t>15</a:t>
            </a:fld>
            <a:endParaRPr lang="ru-RU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FF99CC"/>
                </a:solidFill>
                <a:effectDag name="">
                  <a:cont type="tree" name="">
                    <a:effect ref="fillLine"/>
                    <a:outerShdw dist="38100" dir="13500000" algn="br">
                      <a:srgbClr val="FFBBDD"/>
                    </a:outerShdw>
                  </a:cont>
                  <a:cont type="tree" name="">
                    <a:effect ref="fillLine"/>
                    <a:outerShdw dist="38100" dir="2700000" algn="tl">
                      <a:srgbClr val="995B7A"/>
                    </a:outerShdw>
                  </a:cont>
                  <a:effect ref="fillLine"/>
                </a:effectDag>
              </a:rPr>
              <a:t>ВОЗМОЖНЫЕ ОТВЕТЫ:</a:t>
            </a:r>
          </a:p>
        </p:txBody>
      </p:sp>
      <p:graphicFrame>
        <p:nvGraphicFramePr>
          <p:cNvPr id="17427" name="Group 19"/>
          <p:cNvGraphicFramePr>
            <a:graphicFrameLocks noGrp="1"/>
          </p:cNvGraphicFramePr>
          <p:nvPr/>
        </p:nvGraphicFramePr>
        <p:xfrm>
          <a:off x="1042988" y="1828800"/>
          <a:ext cx="7058025" cy="4064000"/>
        </p:xfrm>
        <a:graphic>
          <a:graphicData uri="http://schemas.openxmlformats.org/drawingml/2006/table">
            <a:tbl>
              <a:tblPr/>
              <a:tblGrid>
                <a:gridCol w="7058025"/>
              </a:tblGrid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CC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FFBBDD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995B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4" action="ppaction://hlinksldjump"/>
                        </a:rPr>
                        <a:t>НА 21 СТРАНИЦУ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CC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FFBBDD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995B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CC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FFBBDD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995B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5" action="ppaction://hlinksldjump"/>
                        </a:rPr>
                        <a:t>НА 24 СТРАНИЦЫ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CC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FFBBDD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995B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CC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FFBBDD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995B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6" action="ppaction://hlinksldjump"/>
                        </a:rPr>
                        <a:t>НА 27 СТРАНИЦ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CC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FFBBDD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995B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CC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FFBBDD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995B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7" action="ppaction://hlinksldjump"/>
                        </a:rPr>
                        <a:t>НА 23 СТРАНИЦЫ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CC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FFBBDD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995B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7428" name="wmpaud1.wav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2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8388350" y="836613"/>
            <a:ext cx="304800" cy="304800"/>
          </a:xfr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4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4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28"/>
                </p:tgtEl>
              </p:cMediaNode>
            </p:audio>
          </p:childTnLst>
        </p:cTn>
      </p:par>
    </p:tnLst>
    <p:bldLst>
      <p:bldP spid="17414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99"/>
            </a:gs>
            <a:gs pos="100000">
              <a:srgbClr val="808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9832C65-EA62-4677-B3EC-EEE0A2CFC9EE}" type="slidenum">
              <a:rPr lang="ru-RU"/>
              <a:pPr/>
              <a:t>16</a:t>
            </a:fld>
            <a:endParaRPr lang="ru-RU"/>
          </a:p>
        </p:txBody>
      </p:sp>
      <p:pic>
        <p:nvPicPr>
          <p:cNvPr id="20484" name="Picture 4" descr="two_sway_h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762000"/>
            <a:ext cx="3287713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611188" y="549275"/>
            <a:ext cx="411480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b="1">
                <a:solidFill>
                  <a:srgbClr val="808000"/>
                </a:solidFill>
              </a:rPr>
              <a:t>ПОПРОБУЙ ЕЩЕ РАЗОЧЕК!</a:t>
            </a: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304800" y="54864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FCC99"/>
                </a:solidFill>
                <a:effectDag name="">
                  <a:cont type="tree" name="">
                    <a:effect ref="fillLine"/>
                    <a:outerShdw dist="38100" dir="13500000" algn="br">
                      <a:srgbClr val="FFDDBB"/>
                    </a:outerShdw>
                  </a:cont>
                  <a:cont type="tree" name="">
                    <a:effect ref="fillLine"/>
                    <a:outerShdw dist="38100" dir="2700000" algn="tl">
                      <a:srgbClr val="997A5B"/>
                    </a:outerShdw>
                  </a:cont>
                  <a:effect ref="fillLine"/>
                </a:effectDag>
                <a:hlinkClick r:id="rId5" action="ppaction://hlinksldjump"/>
              </a:rPr>
              <a:t>Назад,  </a:t>
            </a:r>
            <a:br>
              <a:rPr lang="ru-RU">
                <a:solidFill>
                  <a:srgbClr val="FFCC99"/>
                </a:solidFill>
                <a:effectDag name="">
                  <a:cont type="tree" name="">
                    <a:effect ref="fillLine"/>
                    <a:outerShdw dist="38100" dir="13500000" algn="br">
                      <a:srgbClr val="FFDDBB"/>
                    </a:outerShdw>
                  </a:cont>
                  <a:cont type="tree" name="">
                    <a:effect ref="fillLine"/>
                    <a:outerShdw dist="38100" dir="2700000" algn="tl">
                      <a:srgbClr val="997A5B"/>
                    </a:outerShdw>
                  </a:cont>
                  <a:effect ref="fillLine"/>
                </a:effectDag>
                <a:hlinkClick r:id="rId5" action="ppaction://hlinksldjump"/>
              </a:rPr>
            </a:br>
            <a:r>
              <a:rPr lang="ru-RU">
                <a:solidFill>
                  <a:srgbClr val="FFCC99"/>
                </a:solidFill>
                <a:effectDag name="">
                  <a:cont type="tree" name="">
                    <a:effect ref="fillLine"/>
                    <a:outerShdw dist="38100" dir="13500000" algn="br">
                      <a:srgbClr val="FFDDBB"/>
                    </a:outerShdw>
                  </a:cont>
                  <a:cont type="tree" name="">
                    <a:effect ref="fillLine"/>
                    <a:outerShdw dist="38100" dir="2700000" algn="tl">
                      <a:srgbClr val="997A5B"/>
                    </a:outerShdw>
                  </a:cont>
                  <a:effect ref="fillLine"/>
                </a:effectDag>
                <a:hlinkClick r:id="rId5" action="ppaction://hlinksldjump"/>
              </a:rPr>
              <a:t>к условию задачи</a:t>
            </a:r>
            <a:endParaRPr lang="ru-RU">
              <a:solidFill>
                <a:srgbClr val="FFCC99"/>
              </a:solidFill>
              <a:effectDag name="">
                <a:cont type="tree" name="">
                  <a:effect ref="fillLine"/>
                  <a:outerShdw dist="38100" dir="13500000" algn="br">
                    <a:srgbClr val="FFDDBB"/>
                  </a:outerShdw>
                </a:cont>
                <a:cont type="tree" name="">
                  <a:effect ref="fillLine"/>
                  <a:outerShdw dist="38100" dir="2700000" algn="tl">
                    <a:srgbClr val="997A5B"/>
                  </a:outerShdw>
                </a:cont>
                <a:effect ref="fillLine"/>
              </a:effectDag>
            </a:endParaRPr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3429000" y="5867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FCC99"/>
                </a:solidFill>
                <a:effectDag name="">
                  <a:cont type="tree" name="">
                    <a:effect ref="fillLine"/>
                    <a:outerShdw dist="38100" dir="13500000" algn="br">
                      <a:srgbClr val="FFDDBB"/>
                    </a:outerShdw>
                  </a:cont>
                  <a:cont type="tree" name="">
                    <a:effect ref="fillLine"/>
                    <a:outerShdw dist="38100" dir="2700000" algn="tl">
                      <a:srgbClr val="997A5B"/>
                    </a:outerShdw>
                  </a:cont>
                  <a:effect ref="fillLine"/>
                </a:effectDag>
                <a:hlinkClick r:id="rId6" action="ppaction://hlinksldjump"/>
              </a:rPr>
              <a:t>Выбор ответа</a:t>
            </a:r>
            <a:endParaRPr lang="ru-RU">
              <a:solidFill>
                <a:srgbClr val="FFCC99"/>
              </a:solidFill>
              <a:effectDag name="">
                <a:cont type="tree" name="">
                  <a:effect ref="fillLine"/>
                  <a:outerShdw dist="38100" dir="13500000" algn="br">
                    <a:srgbClr val="FFDDBB"/>
                  </a:outerShdw>
                </a:cont>
                <a:cont type="tree" name="">
                  <a:effect ref="fillLine"/>
                  <a:outerShdw dist="38100" dir="2700000" algn="tl">
                    <a:srgbClr val="997A5B"/>
                  </a:outerShdw>
                </a:cont>
                <a:effect ref="fillLine"/>
              </a:effectDag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FFCC"/>
            </a:gs>
            <a:gs pos="100000">
              <a:srgbClr val="CCCC00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86CD19C-31C8-4ECE-B7CB-A16B8A982D26}" type="slidenum">
              <a:rPr lang="ru-RU"/>
              <a:pPr/>
              <a:t>17</a:t>
            </a:fld>
            <a:endParaRPr lang="ru-RU"/>
          </a:p>
        </p:txBody>
      </p:sp>
      <p:pic>
        <p:nvPicPr>
          <p:cNvPr id="21508" name="Picture 4" descr="two_sway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752600"/>
            <a:ext cx="3398838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457200" y="838200"/>
            <a:ext cx="426720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b="1">
                <a:solidFill>
                  <a:srgbClr val="686600"/>
                </a:solidFill>
              </a:rPr>
              <a:t>ПРИДЕТСЯ РЕШИТЬ ЕЩЕ РАЗ!</a:t>
            </a: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1066800" y="43434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CCCC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55"/>
                    </a:outerShdw>
                  </a:cont>
                  <a:cont type="tree" name="">
                    <a:effect ref="fillLine"/>
                    <a:outerShdw dist="38100" dir="2700000" algn="tl">
                      <a:srgbClr val="7A7A00"/>
                    </a:outerShdw>
                  </a:cont>
                  <a:effect ref="fillLine"/>
                </a:effectDag>
                <a:hlinkClick r:id="rId4" action="ppaction://hlinksldjump"/>
              </a:rPr>
              <a:t>Назад,  </a:t>
            </a:r>
            <a:br>
              <a:rPr lang="ru-RU">
                <a:solidFill>
                  <a:srgbClr val="CCCC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55"/>
                    </a:outerShdw>
                  </a:cont>
                  <a:cont type="tree" name="">
                    <a:effect ref="fillLine"/>
                    <a:outerShdw dist="38100" dir="2700000" algn="tl">
                      <a:srgbClr val="7A7A00"/>
                    </a:outerShdw>
                  </a:cont>
                  <a:effect ref="fillLine"/>
                </a:effectDag>
                <a:hlinkClick r:id="rId4" action="ppaction://hlinksldjump"/>
              </a:rPr>
            </a:br>
            <a:r>
              <a:rPr lang="ru-RU">
                <a:solidFill>
                  <a:srgbClr val="CCCC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55"/>
                    </a:outerShdw>
                  </a:cont>
                  <a:cont type="tree" name="">
                    <a:effect ref="fillLine"/>
                    <a:outerShdw dist="38100" dir="2700000" algn="tl">
                      <a:srgbClr val="7A7A00"/>
                    </a:outerShdw>
                  </a:cont>
                  <a:effect ref="fillLine"/>
                </a:effectDag>
                <a:hlinkClick r:id="rId4" action="ppaction://hlinksldjump"/>
              </a:rPr>
              <a:t>к условию задачи</a:t>
            </a:r>
            <a:endParaRPr lang="ru-RU">
              <a:solidFill>
                <a:srgbClr val="CCCC00"/>
              </a:solidFill>
              <a:effectDag name="">
                <a:cont type="tree" name="">
                  <a:effect ref="fillLine"/>
                  <a:outerShdw dist="38100" dir="13500000" algn="br">
                    <a:srgbClr val="FFFF55"/>
                  </a:outerShdw>
                </a:cont>
                <a:cont type="tree" name="">
                  <a:effect ref="fillLine"/>
                  <a:outerShdw dist="38100" dir="2700000" algn="tl">
                    <a:srgbClr val="7A7A00"/>
                  </a:outerShdw>
                </a:cont>
                <a:effect ref="fillLine"/>
              </a:effectDag>
            </a:endParaRP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1295400" y="57150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CCCC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55"/>
                    </a:outerShdw>
                  </a:cont>
                  <a:cont type="tree" name="">
                    <a:effect ref="fillLine"/>
                    <a:outerShdw dist="38100" dir="2700000" algn="tl">
                      <a:srgbClr val="7A7A00"/>
                    </a:outerShdw>
                  </a:cont>
                  <a:effect ref="fillLine"/>
                </a:effectDag>
                <a:hlinkClick r:id="rId5" action="ppaction://hlinksldjump"/>
              </a:rPr>
              <a:t>Выбор ответа</a:t>
            </a:r>
            <a:endParaRPr lang="ru-RU">
              <a:solidFill>
                <a:srgbClr val="CCCC00"/>
              </a:solidFill>
              <a:effectDag name="">
                <a:cont type="tree" name="">
                  <a:effect ref="fillLine"/>
                  <a:outerShdw dist="38100" dir="13500000" algn="br">
                    <a:srgbClr val="FFFF55"/>
                  </a:outerShdw>
                </a:cont>
                <a:cont type="tree" name="">
                  <a:effect ref="fillLine"/>
                  <a:outerShdw dist="38100" dir="2700000" algn="tl">
                    <a:srgbClr val="7A7A00"/>
                  </a:outerShdw>
                </a:cont>
                <a:effect ref="fillLine"/>
              </a:effectDag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3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00"/>
            </a:gs>
            <a:gs pos="100000">
              <a:srgbClr val="99FF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F9CE0D2-3B4D-444B-9CAB-FAD89E4B72BC}" type="slidenum">
              <a:rPr lang="ru-RU"/>
              <a:pPr/>
              <a:t>18</a:t>
            </a:fld>
            <a:endParaRPr lang="ru-RU"/>
          </a:p>
        </p:txBody>
      </p:sp>
      <p:pic>
        <p:nvPicPr>
          <p:cNvPr id="22532" name="Picture 4" descr="two_sway_h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609600"/>
            <a:ext cx="35115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Rectangle 5"/>
          <p:cNvSpPr>
            <a:spLocks noChangeArrowheads="1"/>
          </p:cNvSpPr>
          <p:nvPr/>
        </p:nvSpPr>
        <p:spPr bwMode="auto">
          <a:xfrm>
            <a:off x="5334000" y="44958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hlinkClick r:id="rId5" action="ppaction://hlinksldjump"/>
              </a:rPr>
              <a:t>Назад,  </a:t>
            </a:r>
            <a:br>
              <a:rPr lang="ru-RU">
                <a:hlinkClick r:id="rId5" action="ppaction://hlinksldjump"/>
              </a:rPr>
            </a:br>
            <a:r>
              <a:rPr lang="ru-RU">
                <a:hlinkClick r:id="rId5" action="ppaction://hlinksldjump"/>
              </a:rPr>
              <a:t>к условию задачи</a:t>
            </a:r>
            <a:endParaRPr lang="ru-RU"/>
          </a:p>
        </p:txBody>
      </p:sp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5562600" y="57912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>
                <a:hlinkClick r:id="rId6" action="ppaction://hlinksldjump"/>
              </a:rPr>
              <a:t>Выбор ответа</a:t>
            </a:r>
            <a:endParaRPr lang="ru-RU"/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4191000" y="685800"/>
            <a:ext cx="45720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b="1">
                <a:solidFill>
                  <a:srgbClr val="686600"/>
                </a:solidFill>
              </a:rPr>
              <a:t>ОЧЕНЬ ЖАЛЬ, НО НЕВЕРНО!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CCFF99"/>
            </a:gs>
            <a:gs pos="50000">
              <a:srgbClr val="808000"/>
            </a:gs>
            <a:gs pos="100000">
              <a:srgbClr val="CCFF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3BFCE51-1803-45AF-B9B5-DB8BA88A0F34}" type="slidenum">
              <a:rPr lang="ru-RU"/>
              <a:pPr/>
              <a:t>19</a:t>
            </a:fld>
            <a:endParaRPr lang="ru-RU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title"/>
          </p:nvPr>
        </p:nvSpPr>
        <p:spPr>
          <a:xfrm>
            <a:off x="228600" y="381000"/>
            <a:ext cx="4953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5400" b="1" smtClean="0">
                <a:solidFill>
                  <a:srgbClr val="80800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BF40"/>
                    </a:outerShdw>
                  </a:cont>
                  <a:cont type="tree" name="">
                    <a:effect ref="fillLine"/>
                    <a:outerShdw dist="38100" dir="2700000" algn="tl">
                      <a:srgbClr val="4C4C00"/>
                    </a:outerShdw>
                  </a:cont>
                  <a:effect ref="fillLine"/>
                </a:effectDag>
              </a:rPr>
              <a:t>ТЫ ПОБЕДИЛ!!!</a:t>
            </a:r>
          </a:p>
        </p:txBody>
      </p:sp>
      <p:sp>
        <p:nvSpPr>
          <p:cNvPr id="23559" name="Text Box 7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838200" y="5791200"/>
            <a:ext cx="2209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80800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BF40"/>
                    </a:outerShdw>
                  </a:cont>
                  <a:cont type="tree" name="">
                    <a:effect ref="fillLine"/>
                    <a:outerShdw dist="38100" dir="2700000" algn="tl">
                      <a:srgbClr val="4C4C00"/>
                    </a:outerShdw>
                  </a:cont>
                  <a:effect ref="fillLine"/>
                </a:effectDag>
                <a:hlinkClick r:id="rId4" action="ppaction://hlinksldjump"/>
              </a:rPr>
              <a:t>Выбрать новую задачу</a:t>
            </a:r>
            <a:endParaRPr lang="ru-RU">
              <a:solidFill>
                <a:srgbClr val="808000"/>
              </a:solidFill>
              <a:effectDag name="">
                <a:cont type="tree" name="">
                  <a:effect ref="fillLine"/>
                  <a:outerShdw dist="38100" dir="13500000" algn="br">
                    <a:srgbClr val="C0BF40"/>
                  </a:outerShdw>
                </a:cont>
                <a:cont type="tree" name="">
                  <a:effect ref="fillLine"/>
                  <a:outerShdw dist="38100" dir="2700000" algn="tl">
                    <a:srgbClr val="4C4C00"/>
                  </a:outerShdw>
                </a:cont>
                <a:effect ref="fillLine"/>
              </a:effectDag>
            </a:endParaRPr>
          </a:p>
        </p:txBody>
      </p:sp>
      <p:pic>
        <p:nvPicPr>
          <p:cNvPr id="23560" name="Picture 8" descr="gold_medal_shine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81400" y="1676400"/>
            <a:ext cx="51054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7772400" y="64008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80800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BF40"/>
                    </a:outerShdw>
                  </a:cont>
                  <a:cont type="tree" name="">
                    <a:effect ref="fillLine"/>
                    <a:outerShdw dist="38100" dir="2700000" algn="tl">
                      <a:srgbClr val="4C4C00"/>
                    </a:outerShdw>
                  </a:cont>
                  <a:effect ref="fillLine"/>
                </a:effectDag>
                <a:hlinkClick r:id="rId6" action="ppaction://hlinksldjump"/>
              </a:rPr>
              <a:t>ВЫХОД</a:t>
            </a:r>
            <a:endParaRPr lang="ru-RU">
              <a:solidFill>
                <a:srgbClr val="808000"/>
              </a:solidFill>
              <a:effectDag name="">
                <a:cont type="tree" name="">
                  <a:effect ref="fillLine"/>
                  <a:outerShdw dist="38100" dir="13500000" algn="br">
                    <a:srgbClr val="C0BF40"/>
                  </a:outerShdw>
                </a:cont>
                <a:cont type="tree" name="">
                  <a:effect ref="fillLine"/>
                  <a:outerShdw dist="38100" dir="2700000" algn="tl">
                    <a:srgbClr val="4C4C00"/>
                  </a:outerShdw>
                </a:cont>
                <a:effect ref="fillLine"/>
              </a:effectDag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66FF"/>
            </a:gs>
            <a:gs pos="100000">
              <a:schemeClr val="bg1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5359293-0185-40AF-95D2-8FC9D09C560D}" type="slidenum">
              <a:rPr lang="ru-RU"/>
              <a:pPr/>
              <a:t>20</a:t>
            </a:fld>
            <a:endParaRPr lang="ru-RU"/>
          </a:p>
        </p:txBody>
      </p:sp>
      <p:pic>
        <p:nvPicPr>
          <p:cNvPr id="21507" name="Picture 11" descr="eyes_question_hw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3276600"/>
            <a:ext cx="1830388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rgbClr val="6666FF"/>
                </a:solidFill>
                <a:effectDag name="">
                  <a:cont type="tree" name="">
                    <a:effect ref="fillLine"/>
                    <a:outerShdw dist="38100" dir="13500000" algn="br">
                      <a:srgbClr val="9999FF"/>
                    </a:outerShdw>
                  </a:cont>
                  <a:cont type="tree" name="">
                    <a:effect ref="fillLine"/>
                    <a:outerShdw dist="38100" dir="2700000" algn="tl">
                      <a:srgbClr val="3D3D99"/>
                    </a:outerShdw>
                  </a:cont>
                  <a:effect ref="fillLine"/>
                </a:effectDag>
              </a:rPr>
              <a:t>Задача № 4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1052513"/>
            <a:ext cx="91440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tabLst>
                <a:tab pos="447675" algn="l"/>
              </a:tabLst>
              <a:defRPr/>
            </a:pPr>
            <a:r>
              <a:rPr lang="ru-RU" sz="3200" b="1">
                <a:solidFill>
                  <a:srgbClr val="000000"/>
                </a:solidFill>
                <a:cs typeface="Arial" charset="0"/>
              </a:rPr>
              <a:t> </a:t>
            </a:r>
            <a:r>
              <a:rPr lang="ru-RU" sz="3200" b="1">
                <a:solidFill>
                  <a:srgbClr val="6666FF"/>
                </a:solidFill>
                <a:effectDag name="">
                  <a:cont type="tree" name="">
                    <a:effect ref="fillLine"/>
                    <a:outerShdw dist="38100" dir="13500000" algn="br">
                      <a:srgbClr val="9999FF"/>
                    </a:outerShdw>
                  </a:cont>
                  <a:cont type="tree" name="">
                    <a:effect ref="fillLine"/>
                    <a:outerShdw dist="38100" dir="2700000" algn="tl">
                      <a:srgbClr val="3D3D99"/>
                    </a:outerShdw>
                  </a:cont>
                  <a:effect ref="fillLine"/>
                </a:effectDag>
              </a:rPr>
              <a:t>В </a:t>
            </a:r>
            <a:r>
              <a:rPr lang="ru-RU" sz="3200" b="1">
                <a:solidFill>
                  <a:srgbClr val="6666FF"/>
                </a:solidFill>
                <a:effectDag name="">
                  <a:cont type="tree" name="">
                    <a:effect ref="fillLine"/>
                    <a:outerShdw dist="38100" dir="13500000" algn="br">
                      <a:srgbClr val="9999FF"/>
                    </a:outerShdw>
                  </a:cont>
                  <a:cont type="tree" name="">
                    <a:effect ref="fillLine"/>
                    <a:outerShdw dist="38100" dir="2700000" algn="tl">
                      <a:srgbClr val="3D3D99"/>
                    </a:outerShdw>
                  </a:cont>
                  <a:effect ref="fillLine"/>
                </a:effectDag>
                <a:cs typeface="Arial" charset="0"/>
              </a:rPr>
              <a:t>тетради 8 чистых страниц, исписано на</a:t>
            </a:r>
            <a:endParaRPr lang="ru-RU" sz="3200" b="1">
              <a:solidFill>
                <a:srgbClr val="6666FF"/>
              </a:solidFill>
              <a:effectDag name="">
                <a:cont type="tree" name="">
                  <a:effect ref="fillLine"/>
                  <a:outerShdw dist="38100" dir="13500000" algn="br">
                    <a:srgbClr val="9999FF"/>
                  </a:outerShdw>
                </a:cont>
                <a:cont type="tree" name="">
                  <a:effect ref="fillLine"/>
                  <a:outerShdw dist="38100" dir="2700000" algn="tl">
                    <a:srgbClr val="3D3D99"/>
                  </a:outerShdw>
                </a:cont>
                <a:effect ref="fillLine"/>
              </a:effectDag>
              <a:cs typeface="Times New Roman" pitchFamily="18" charset="0"/>
            </a:endParaRPr>
          </a:p>
          <a:p>
            <a:pPr eaLnBrk="0" hangingPunct="0">
              <a:tabLst>
                <a:tab pos="447675" algn="l"/>
              </a:tabLst>
              <a:defRPr/>
            </a:pPr>
            <a:r>
              <a:rPr lang="ru-RU" sz="3200" b="1">
                <a:solidFill>
                  <a:srgbClr val="6666FF"/>
                </a:solidFill>
                <a:effectDag name="">
                  <a:cont type="tree" name="">
                    <a:effect ref="fillLine"/>
                    <a:outerShdw dist="38100" dir="13500000" algn="br">
                      <a:srgbClr val="9999FF"/>
                    </a:outerShdw>
                  </a:cont>
                  <a:cont type="tree" name="">
                    <a:effect ref="fillLine"/>
                    <a:outerShdw dist="38100" dir="2700000" algn="tl">
                      <a:srgbClr val="3D3D99"/>
                    </a:outerShdw>
                  </a:cont>
                  <a:effect ref="fillLine"/>
                </a:effectDag>
                <a:cs typeface="Arial" charset="0"/>
              </a:rPr>
              <a:t>4	страницы больше. </a:t>
            </a:r>
            <a:endParaRPr lang="ru-RU" sz="3200" b="1">
              <a:solidFill>
                <a:srgbClr val="6666FF"/>
              </a:solidFill>
              <a:effectDag name="">
                <a:cont type="tree" name="">
                  <a:effect ref="fillLine"/>
                  <a:outerShdw dist="38100" dir="13500000" algn="br">
                    <a:srgbClr val="9999FF"/>
                  </a:outerShdw>
                </a:cont>
                <a:cont type="tree" name="">
                  <a:effect ref="fillLine"/>
                  <a:outerShdw dist="38100" dir="2700000" algn="tl">
                    <a:srgbClr val="3D3D99"/>
                  </a:outerShdw>
                </a:cont>
                <a:effect ref="fillLine"/>
              </a:effectDag>
            </a:endParaRPr>
          </a:p>
          <a:p>
            <a:pPr eaLnBrk="0" hangingPunct="0">
              <a:tabLst>
                <a:tab pos="447675" algn="l"/>
              </a:tabLst>
              <a:defRPr/>
            </a:pPr>
            <a:r>
              <a:rPr lang="ru-RU" sz="3200" b="1">
                <a:solidFill>
                  <a:srgbClr val="6666FF"/>
                </a:solidFill>
                <a:effectDag name="">
                  <a:cont type="tree" name="">
                    <a:effect ref="fillLine"/>
                    <a:outerShdw dist="38100" dir="13500000" algn="br">
                      <a:srgbClr val="9999FF"/>
                    </a:outerShdw>
                  </a:cont>
                  <a:cont type="tree" name="">
                    <a:effect ref="fillLine"/>
                    <a:outerShdw dist="38100" dir="2700000" algn="tl">
                      <a:srgbClr val="3D3D99"/>
                    </a:outerShdw>
                  </a:cont>
                  <a:effect ref="fillLine"/>
                </a:effectDag>
                <a:cs typeface="Arial" charset="0"/>
              </a:rPr>
              <a:t>На сколько меньше исписанных страниц, чем всего страниц в тетради?</a:t>
            </a:r>
            <a:r>
              <a:rPr lang="ru-RU" sz="3000" b="1"/>
              <a:t> </a:t>
            </a:r>
          </a:p>
        </p:txBody>
      </p:sp>
      <p:pic>
        <p:nvPicPr>
          <p:cNvPr id="24582" name="Picture 6" descr="j007613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0600" y="2971800"/>
            <a:ext cx="4157663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457200" y="6019800"/>
            <a:ext cx="3124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200">
                <a:solidFill>
                  <a:srgbClr val="6666FF"/>
                </a:solidFill>
                <a:effectDag name="">
                  <a:cont type="tree" name="">
                    <a:effect ref="fillLine"/>
                    <a:outerShdw dist="38100" dir="13500000" algn="br">
                      <a:srgbClr val="9999FF"/>
                    </a:outerShdw>
                  </a:cont>
                  <a:cont type="tree" name="">
                    <a:effect ref="fillLine"/>
                    <a:outerShdw dist="38100" dir="2700000" algn="tl">
                      <a:srgbClr val="3D3D99"/>
                    </a:outerShdw>
                  </a:cont>
                  <a:effect ref="fillLine"/>
                </a:effectDag>
                <a:hlinkClick r:id="rId3" action="ppaction://hlinksldjump"/>
              </a:rPr>
              <a:t>Выбрать ответ</a:t>
            </a:r>
            <a:endParaRPr lang="ru-RU" sz="3200">
              <a:solidFill>
                <a:srgbClr val="6666FF"/>
              </a:solidFill>
              <a:effectDag name="">
                <a:cont type="tree" name="">
                  <a:effect ref="fillLine"/>
                  <a:outerShdw dist="38100" dir="13500000" algn="br">
                    <a:srgbClr val="9999FF"/>
                  </a:outerShdw>
                </a:cont>
                <a:cont type="tree" name="">
                  <a:effect ref="fillLine"/>
                  <a:outerShdw dist="38100" dir="2700000" algn="tl">
                    <a:srgbClr val="3D3D99"/>
                  </a:outerShdw>
                </a:cont>
                <a:effect ref="fillLine"/>
              </a:effectDag>
            </a:endParaRPr>
          </a:p>
        </p:txBody>
      </p:sp>
      <p:pic>
        <p:nvPicPr>
          <p:cNvPr id="24588" name="08-Nothing Else Matters.mp3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1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0" y="0"/>
            <a:ext cx="304800" cy="304800"/>
          </a:xfrm>
        </p:spPr>
      </p:pic>
    </p:spTree>
  </p:cSld>
  <p:clrMapOvr>
    <a:masterClrMapping/>
  </p:clrMapOvr>
  <p:transition advClick="0" advTm="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5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400"/>
                            </p:stCondLst>
                            <p:childTnLst>
                              <p:par>
                                <p:cTn id="14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900"/>
                            </p:stCondLst>
                            <p:childTnLst>
                              <p:par>
                                <p:cTn id="18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588"/>
                </p:tgtEl>
              </p:cMediaNode>
            </p:audio>
          </p:childTnLst>
        </p:cTn>
      </p:par>
    </p:tnLst>
    <p:bldLst>
      <p:bldP spid="24580" grpId="0"/>
      <p:bldP spid="24581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9933FF"/>
            </a:gs>
            <a:gs pos="50000">
              <a:schemeClr val="bg1"/>
            </a:gs>
            <a:gs pos="100000">
              <a:srgbClr val="9933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9600577-5D49-4E4B-BB8E-2AF96388EB0D}" type="slidenum">
              <a:rPr lang="ru-RU"/>
              <a:pPr/>
              <a:t>21</a:t>
            </a:fld>
            <a:endParaRPr lang="ru-RU"/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9933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77FF"/>
                    </a:outerShdw>
                  </a:cont>
                  <a:cont type="tree" name="">
                    <a:effect ref="fillLine"/>
                    <a:outerShdw dist="38100" dir="2700000" algn="tl">
                      <a:srgbClr val="5B1E99"/>
                    </a:outerShdw>
                  </a:cont>
                  <a:effect ref="fillLine"/>
                </a:effectDag>
              </a:rPr>
              <a:t>ВОЗМОЖНЫЕ ОТВЕТЫ:</a:t>
            </a:r>
          </a:p>
        </p:txBody>
      </p:sp>
      <p:graphicFrame>
        <p:nvGraphicFramePr>
          <p:cNvPr id="25605" name="Group 5"/>
          <p:cNvGraphicFramePr>
            <a:graphicFrameLocks noGrp="1"/>
          </p:cNvGraphicFramePr>
          <p:nvPr/>
        </p:nvGraphicFramePr>
        <p:xfrm>
          <a:off x="1042988" y="1828800"/>
          <a:ext cx="7058025" cy="4064000"/>
        </p:xfrm>
        <a:graphic>
          <a:graphicData uri="http://schemas.openxmlformats.org/drawingml/2006/table">
            <a:tbl>
              <a:tblPr/>
              <a:tblGrid>
                <a:gridCol w="7058025"/>
              </a:tblGrid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33FF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BB77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5B1E99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4" action="ppaction://hlinksldjump"/>
                        </a:rPr>
                        <a:t>НА 12 СТРАНИЦ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9933FF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BB77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5B1E99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33FF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BB77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5B1E99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5" action="ppaction://hlinksldjump"/>
                        </a:rPr>
                        <a:t>НА 8 СТРАНИЦ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9933FF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BB77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5B1E99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33FF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BB77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5B1E99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6" action="ppaction://hlinksldjump"/>
                        </a:rPr>
                        <a:t>НА 10 СТРАНИЦ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9933FF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BB77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5B1E99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33FF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BB77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5B1E99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7" action="ppaction://hlinksldjump"/>
                        </a:rPr>
                        <a:t>НА 6 СТРАНИЦ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9933FF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BB77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5B1E99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617" name="wmpaud1.wav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2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8101013" y="1268413"/>
            <a:ext cx="304800" cy="304800"/>
          </a:xfr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6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617"/>
                </p:tgtEl>
              </p:cMediaNode>
            </p:audio>
          </p:childTnLst>
        </p:cTn>
      </p:par>
    </p:tnLst>
    <p:bldLst>
      <p:bldP spid="25604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99FF"/>
            </a:gs>
            <a:gs pos="100000">
              <a:srgbClr val="CCFFFF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69171F4-1B6E-4324-9A67-F9609C453562}" type="slidenum">
              <a:rPr lang="ru-RU"/>
              <a:pPr/>
              <a:t>22</a:t>
            </a:fld>
            <a:endParaRPr lang="ru-RU"/>
          </a:p>
        </p:txBody>
      </p:sp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609600" y="2895600"/>
            <a:ext cx="411480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 b="1">
                <a:solidFill>
                  <a:srgbClr val="33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77BBFF"/>
                    </a:outerShdw>
                  </a:cont>
                  <a:cont type="tree" name="">
                    <a:effect ref="fillLine"/>
                    <a:outerShdw dist="38100" dir="2700000" algn="tl">
                      <a:srgbClr val="1E5B99"/>
                    </a:outerShdw>
                  </a:cont>
                  <a:effect ref="fillLine"/>
                </a:effectDag>
              </a:rPr>
              <a:t>ПОПРОБУЙ ЕЩЕ РАЗОЧЕК!</a:t>
            </a:r>
          </a:p>
        </p:txBody>
      </p:sp>
      <p:pic>
        <p:nvPicPr>
          <p:cNvPr id="28675" name="Picture 3" descr="eyes_2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3238" y="2514600"/>
            <a:ext cx="3560762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828800" y="5334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33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77BBFF"/>
                    </a:outerShdw>
                  </a:cont>
                  <a:cont type="tree" name="">
                    <a:effect ref="fillLine"/>
                    <a:outerShdw dist="38100" dir="2700000" algn="tl">
                      <a:srgbClr val="1E5B99"/>
                    </a:outerShdw>
                  </a:cont>
                  <a:effect ref="fillLine"/>
                </a:effectDag>
                <a:hlinkClick r:id="rId4" action="ppaction://hlinksldjump"/>
              </a:rPr>
              <a:t>Назад,  </a:t>
            </a:r>
            <a:br>
              <a:rPr lang="ru-RU">
                <a:solidFill>
                  <a:srgbClr val="33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77BBFF"/>
                    </a:outerShdw>
                  </a:cont>
                  <a:cont type="tree" name="">
                    <a:effect ref="fillLine"/>
                    <a:outerShdw dist="38100" dir="2700000" algn="tl">
                      <a:srgbClr val="1E5B99"/>
                    </a:outerShdw>
                  </a:cont>
                  <a:effect ref="fillLine"/>
                </a:effectDag>
                <a:hlinkClick r:id="rId4" action="ppaction://hlinksldjump"/>
              </a:rPr>
            </a:br>
            <a:r>
              <a:rPr lang="ru-RU">
                <a:solidFill>
                  <a:srgbClr val="33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77BBFF"/>
                    </a:outerShdw>
                  </a:cont>
                  <a:cont type="tree" name="">
                    <a:effect ref="fillLine"/>
                    <a:outerShdw dist="38100" dir="2700000" algn="tl">
                      <a:srgbClr val="1E5B99"/>
                    </a:outerShdw>
                  </a:cont>
                  <a:effect ref="fillLine"/>
                </a:effectDag>
                <a:hlinkClick r:id="rId4" action="ppaction://hlinksldjump"/>
              </a:rPr>
              <a:t>к условию задачи</a:t>
            </a:r>
            <a:endParaRPr lang="ru-RU">
              <a:solidFill>
                <a:srgbClr val="3399FF"/>
              </a:solidFill>
              <a:effectDag name="">
                <a:cont type="tree" name="">
                  <a:effect ref="fillLine"/>
                  <a:outerShdw dist="38100" dir="13500000" algn="br">
                    <a:srgbClr val="77BBFF"/>
                  </a:outerShdw>
                </a:cont>
                <a:cont type="tree" name="">
                  <a:effect ref="fillLine"/>
                  <a:outerShdw dist="38100" dir="2700000" algn="tl">
                    <a:srgbClr val="1E5B99"/>
                  </a:outerShdw>
                </a:cont>
                <a:effect ref="fillLine"/>
              </a:effectDag>
            </a:endParaRP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5334000" y="7620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33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77BBFF"/>
                    </a:outerShdw>
                  </a:cont>
                  <a:cont type="tree" name="">
                    <a:effect ref="fillLine"/>
                    <a:outerShdw dist="38100" dir="2700000" algn="tl">
                      <a:srgbClr val="1E5B99"/>
                    </a:outerShdw>
                  </a:cont>
                  <a:effect ref="fillLine"/>
                </a:effectDag>
                <a:hlinkClick r:id="rId5" action="ppaction://hlinksldjump"/>
              </a:rPr>
              <a:t>Выбор ответа</a:t>
            </a:r>
            <a:endParaRPr lang="ru-RU">
              <a:solidFill>
                <a:srgbClr val="3399FF"/>
              </a:solidFill>
              <a:effectDag name="">
                <a:cont type="tree" name="">
                  <a:effect ref="fillLine"/>
                  <a:outerShdw dist="38100" dir="13500000" algn="br">
                    <a:srgbClr val="77BBFF"/>
                  </a:outerShdw>
                </a:cont>
                <a:cont type="tree" name="">
                  <a:effect ref="fillLine"/>
                  <a:outerShdw dist="38100" dir="2700000" algn="tl">
                    <a:srgbClr val="1E5B99"/>
                  </a:outerShdw>
                </a:cont>
                <a:effect ref="fillLine"/>
              </a:effectDag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FF99"/>
            </a:gs>
            <a:gs pos="50000">
              <a:srgbClr val="FFD3D3"/>
            </a:gs>
            <a:gs pos="100000">
              <a:srgbClr val="FFFF9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11DE743-6C52-4CDC-AE4F-6E952795583C}" type="slidenum">
              <a:rPr lang="ru-RU"/>
              <a:pPr/>
              <a:t>23</a:t>
            </a:fld>
            <a:endParaRPr lang="ru-RU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549275"/>
            <a:ext cx="8077200" cy="762000"/>
          </a:xfrm>
          <a:noFill/>
        </p:spPr>
        <p:txBody>
          <a:bodyPr/>
          <a:lstStyle/>
          <a:p>
            <a:pPr eaLnBrk="1" hangingPunct="1"/>
            <a:r>
              <a:rPr lang="ru-RU" sz="5400" b="1" smtClean="0">
                <a:solidFill>
                  <a:srgbClr val="FF0066"/>
                </a:solidFill>
              </a:rPr>
              <a:t>Я ТЕБЕ АПЛОДИРУЮ!</a:t>
            </a:r>
          </a:p>
        </p:txBody>
      </p:sp>
      <p:pic>
        <p:nvPicPr>
          <p:cNvPr id="30724" name="Picture 4" descr="happy_sun_waving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752600"/>
            <a:ext cx="47625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6705600" y="4876800"/>
            <a:ext cx="2209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FD3D3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2E2"/>
                    </a:outerShdw>
                  </a:cont>
                  <a:cont type="tree" name="">
                    <a:effect ref="fillLine"/>
                    <a:outerShdw dist="38100" dir="2700000" algn="tl">
                      <a:srgbClr val="997E7E"/>
                    </a:outerShdw>
                  </a:cont>
                  <a:effect ref="fillLine"/>
                </a:effectDag>
                <a:hlinkClick r:id="rId4" action="ppaction://hlinksldjump"/>
              </a:rPr>
              <a:t>Выбрать новую задачу</a:t>
            </a:r>
            <a:endParaRPr lang="ru-RU">
              <a:solidFill>
                <a:srgbClr val="FFD3D3"/>
              </a:solidFill>
              <a:effectDag name="">
                <a:cont type="tree" name="">
                  <a:effect ref="fillLine"/>
                  <a:outerShdw dist="38100" dir="13500000" algn="br">
                    <a:srgbClr val="FFE2E2"/>
                  </a:outerShdw>
                </a:cont>
                <a:cont type="tree" name="">
                  <a:effect ref="fillLine"/>
                  <a:outerShdw dist="38100" dir="2700000" algn="tl">
                    <a:srgbClr val="997E7E"/>
                  </a:outerShdw>
                </a:cont>
                <a:effect ref="fillLine"/>
              </a:effectDag>
            </a:endParaRP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7772400" y="64008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FD3D3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2E2"/>
                    </a:outerShdw>
                  </a:cont>
                  <a:cont type="tree" name="">
                    <a:effect ref="fillLine"/>
                    <a:outerShdw dist="38100" dir="2700000" algn="tl">
                      <a:srgbClr val="997E7E"/>
                    </a:outerShdw>
                  </a:cont>
                  <a:effect ref="fillLine"/>
                </a:effectDag>
                <a:hlinkClick r:id="rId5" action="ppaction://hlinksldjump"/>
              </a:rPr>
              <a:t>ВЫХОД</a:t>
            </a:r>
            <a:endParaRPr lang="ru-RU">
              <a:solidFill>
                <a:srgbClr val="FFD3D3"/>
              </a:solidFill>
              <a:effectDag name="">
                <a:cont type="tree" name="">
                  <a:effect ref="fillLine"/>
                  <a:outerShdw dist="38100" dir="13500000" algn="br">
                    <a:srgbClr val="FFE2E2"/>
                  </a:outerShdw>
                </a:cont>
                <a:cont type="tree" name="">
                  <a:effect ref="fillLine"/>
                  <a:outerShdw dist="38100" dir="2700000" algn="tl">
                    <a:srgbClr val="997E7E"/>
                  </a:outerShdw>
                </a:cont>
                <a:effect ref="fillLine"/>
              </a:effectDag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0C0C0"/>
            </a:gs>
            <a:gs pos="100000">
              <a:srgbClr val="6600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8F338F-7291-4896-BFC1-9C410B48993E}" type="slidenum">
              <a:rPr lang="ru-RU"/>
              <a:pPr/>
              <a:t>24</a:t>
            </a:fld>
            <a:endParaRPr lang="ru-RU"/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0" y="4953000"/>
            <a:ext cx="6019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6600FF"/>
                </a:solidFill>
                <a:effectDag name="">
                  <a:cont type="tree" name="">
                    <a:effect ref="fillLine"/>
                    <a:outerShdw dist="38100" dir="13500000" algn="br">
                      <a:srgbClr val="9955FF"/>
                    </a:outerShdw>
                  </a:cont>
                  <a:cont type="tree" name="">
                    <a:effect ref="fillLine"/>
                    <a:outerShdw dist="38100" dir="2700000" algn="tl">
                      <a:srgbClr val="3D0099"/>
                    </a:outerShdw>
                  </a:cont>
                  <a:effect ref="fillLine"/>
                </a:effectDag>
              </a:rPr>
              <a:t>ДАЖЕ ТУЧКА ПЛАЧЕТ!</a:t>
            </a:r>
          </a:p>
        </p:txBody>
      </p:sp>
      <p:pic>
        <p:nvPicPr>
          <p:cNvPr id="29700" name="Picture 4" descr="rain_cloud_raining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0"/>
            <a:ext cx="5791200" cy="360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28956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6600FF"/>
                </a:solidFill>
                <a:effectDag name="">
                  <a:cont type="tree" name="">
                    <a:effect ref="fillLine"/>
                    <a:outerShdw dist="38100" dir="13500000" algn="br">
                      <a:srgbClr val="9955FF"/>
                    </a:outerShdw>
                  </a:cont>
                  <a:cont type="tree" name="">
                    <a:effect ref="fillLine"/>
                    <a:outerShdw dist="38100" dir="2700000" algn="tl">
                      <a:srgbClr val="3D0099"/>
                    </a:outerShdw>
                  </a:cont>
                  <a:effect ref="fillLine"/>
                </a:effectDag>
                <a:hlinkClick r:id="rId4" action="ppaction://hlinksldjump"/>
              </a:rPr>
              <a:t>Назад,  </a:t>
            </a:r>
            <a:br>
              <a:rPr lang="ru-RU">
                <a:solidFill>
                  <a:srgbClr val="6600FF"/>
                </a:solidFill>
                <a:effectDag name="">
                  <a:cont type="tree" name="">
                    <a:effect ref="fillLine"/>
                    <a:outerShdw dist="38100" dir="13500000" algn="br">
                      <a:srgbClr val="9955FF"/>
                    </a:outerShdw>
                  </a:cont>
                  <a:cont type="tree" name="">
                    <a:effect ref="fillLine"/>
                    <a:outerShdw dist="38100" dir="2700000" algn="tl">
                      <a:srgbClr val="3D0099"/>
                    </a:outerShdw>
                  </a:cont>
                  <a:effect ref="fillLine"/>
                </a:effectDag>
                <a:hlinkClick r:id="rId4" action="ppaction://hlinksldjump"/>
              </a:rPr>
            </a:br>
            <a:r>
              <a:rPr lang="ru-RU">
                <a:solidFill>
                  <a:srgbClr val="6600FF"/>
                </a:solidFill>
                <a:effectDag name="">
                  <a:cont type="tree" name="">
                    <a:effect ref="fillLine"/>
                    <a:outerShdw dist="38100" dir="13500000" algn="br">
                      <a:srgbClr val="9955FF"/>
                    </a:outerShdw>
                  </a:cont>
                  <a:cont type="tree" name="">
                    <a:effect ref="fillLine"/>
                    <a:outerShdw dist="38100" dir="2700000" algn="tl">
                      <a:srgbClr val="3D0099"/>
                    </a:outerShdw>
                  </a:cont>
                  <a:effect ref="fillLine"/>
                </a:effectDag>
                <a:hlinkClick r:id="rId4" action="ppaction://hlinksldjump"/>
              </a:rPr>
              <a:t>к условию задачи</a:t>
            </a:r>
            <a:endParaRPr lang="ru-RU">
              <a:solidFill>
                <a:srgbClr val="6600FF"/>
              </a:solidFill>
              <a:effectDag name="">
                <a:cont type="tree" name="">
                  <a:effect ref="fillLine"/>
                  <a:outerShdw dist="38100" dir="13500000" algn="br">
                    <a:srgbClr val="9955FF"/>
                  </a:outerShdw>
                </a:cont>
                <a:cont type="tree" name="">
                  <a:effect ref="fillLine"/>
                  <a:outerShdw dist="38100" dir="2700000" algn="tl">
                    <a:srgbClr val="3D0099"/>
                  </a:outerShdw>
                </a:cont>
                <a:effect ref="fillLine"/>
              </a:effectDag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28600" y="19050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6600FF"/>
                </a:solidFill>
                <a:effectDag name="">
                  <a:cont type="tree" name="">
                    <a:effect ref="fillLine"/>
                    <a:outerShdw dist="38100" dir="13500000" algn="br">
                      <a:srgbClr val="9955FF"/>
                    </a:outerShdw>
                  </a:cont>
                  <a:cont type="tree" name="">
                    <a:effect ref="fillLine"/>
                    <a:outerShdw dist="38100" dir="2700000" algn="tl">
                      <a:srgbClr val="3D0099"/>
                    </a:outerShdw>
                  </a:cont>
                  <a:effect ref="fillLine"/>
                </a:effectDag>
                <a:hlinkClick r:id="rId5" action="ppaction://hlinksldjump"/>
              </a:rPr>
              <a:t>Выбор ответа</a:t>
            </a:r>
            <a:endParaRPr lang="ru-RU">
              <a:solidFill>
                <a:srgbClr val="6600FF"/>
              </a:solidFill>
              <a:effectDag name="">
                <a:cont type="tree" name="">
                  <a:effect ref="fillLine"/>
                  <a:outerShdw dist="38100" dir="13500000" algn="br">
                    <a:srgbClr val="9955FF"/>
                  </a:outerShdw>
                </a:cont>
                <a:cont type="tree" name="">
                  <a:effect ref="fillLine"/>
                  <a:outerShdw dist="38100" dir="2700000" algn="tl">
                    <a:srgbClr val="3D0099"/>
                  </a:outerShdw>
                </a:cont>
                <a:effect ref="fillLine"/>
              </a:effectDag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3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8E304"/>
            </a:gs>
            <a:gs pos="50000">
              <a:schemeClr val="bg1"/>
            </a:gs>
            <a:gs pos="100000">
              <a:srgbClr val="E8E304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AECEAD7-7D97-490B-9939-AD68D13CEF04}" type="slidenum">
              <a:rPr lang="ru-RU"/>
              <a:pPr/>
              <a:t>25</a:t>
            </a:fld>
            <a:endParaRPr lang="ru-RU"/>
          </a:p>
        </p:txBody>
      </p:sp>
      <p:pic>
        <p:nvPicPr>
          <p:cNvPr id="31749" name="Picture 5" descr="sad_smiley_face_guy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9438" y="2103438"/>
            <a:ext cx="4754562" cy="475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0" y="0"/>
            <a:ext cx="4716463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b="1">
                <a:solidFill>
                  <a:srgbClr val="FF9900"/>
                </a:solidFill>
              </a:rPr>
              <a:t>ОБИДНО! МОЖНО БЫ И ПОЛУЧШЕ!</a:t>
            </a: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1143000" y="25146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E8E304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C58"/>
                    </a:outerShdw>
                  </a:cont>
                  <a:cont type="tree" name="">
                    <a:effect ref="fillLine"/>
                    <a:outerShdw dist="38100" dir="2700000" algn="tl">
                      <a:srgbClr val="8B8802"/>
                    </a:outerShdw>
                  </a:cont>
                  <a:effect ref="fillLine"/>
                </a:effectDag>
                <a:hlinkClick r:id="rId4" action="ppaction://hlinksldjump"/>
              </a:rPr>
              <a:t>Назад,  </a:t>
            </a:r>
            <a:br>
              <a:rPr lang="ru-RU">
                <a:solidFill>
                  <a:srgbClr val="E8E304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C58"/>
                    </a:outerShdw>
                  </a:cont>
                  <a:cont type="tree" name="">
                    <a:effect ref="fillLine"/>
                    <a:outerShdw dist="38100" dir="2700000" algn="tl">
                      <a:srgbClr val="8B8802"/>
                    </a:outerShdw>
                  </a:cont>
                  <a:effect ref="fillLine"/>
                </a:effectDag>
                <a:hlinkClick r:id="rId4" action="ppaction://hlinksldjump"/>
              </a:rPr>
            </a:br>
            <a:r>
              <a:rPr lang="ru-RU">
                <a:solidFill>
                  <a:srgbClr val="E8E304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C58"/>
                    </a:outerShdw>
                  </a:cont>
                  <a:cont type="tree" name="">
                    <a:effect ref="fillLine"/>
                    <a:outerShdw dist="38100" dir="2700000" algn="tl">
                      <a:srgbClr val="8B8802"/>
                    </a:outerShdw>
                  </a:cont>
                  <a:effect ref="fillLine"/>
                </a:effectDag>
                <a:hlinkClick r:id="rId4" action="ppaction://hlinksldjump"/>
              </a:rPr>
              <a:t>к условию задачи</a:t>
            </a:r>
            <a:endParaRPr lang="ru-RU">
              <a:solidFill>
                <a:srgbClr val="E8E304"/>
              </a:solidFill>
              <a:effectDag name="">
                <a:cont type="tree" name="">
                  <a:effect ref="fillLine"/>
                  <a:outerShdw dist="38100" dir="13500000" algn="br">
                    <a:srgbClr val="FFFC58"/>
                  </a:outerShdw>
                </a:cont>
                <a:cont type="tree" name="">
                  <a:effect ref="fillLine"/>
                  <a:outerShdw dist="38100" dir="2700000" algn="tl">
                    <a:srgbClr val="8B8802"/>
                  </a:outerShdw>
                </a:cont>
                <a:effect ref="fillLine"/>
              </a:effectDag>
            </a:endParaRP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2057400" y="41148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E8E304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C58"/>
                    </a:outerShdw>
                  </a:cont>
                  <a:cont type="tree" name="">
                    <a:effect ref="fillLine"/>
                    <a:outerShdw dist="38100" dir="2700000" algn="tl">
                      <a:srgbClr val="8B8802"/>
                    </a:outerShdw>
                  </a:cont>
                  <a:effect ref="fillLine"/>
                </a:effectDag>
                <a:hlinkClick r:id="rId5" action="ppaction://hlinksldjump"/>
              </a:rPr>
              <a:t>Выбор ответа</a:t>
            </a:r>
            <a:endParaRPr lang="ru-RU">
              <a:solidFill>
                <a:srgbClr val="E8E304"/>
              </a:solidFill>
              <a:effectDag name="">
                <a:cont type="tree" name="">
                  <a:effect ref="fillLine"/>
                  <a:outerShdw dist="38100" dir="13500000" algn="br">
                    <a:srgbClr val="FFFC58"/>
                  </a:outerShdw>
                </a:cont>
                <a:cont type="tree" name="">
                  <a:effect ref="fillLine"/>
                  <a:outerShdw dist="38100" dir="2700000" algn="tl">
                    <a:srgbClr val="8B8802"/>
                  </a:outerShdw>
                </a:cont>
                <a:effect ref="fillLine"/>
              </a:effectDag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accent2"/>
            </a:gs>
            <a:gs pos="50000">
              <a:srgbClr val="CCECFF"/>
            </a:gs>
            <a:gs pos="100000">
              <a:schemeClr val="accent2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F42F952-36F3-447D-8B5D-B2FB4EC62677}" type="slidenum">
              <a:rPr lang="ru-RU"/>
              <a:pPr/>
              <a:t>26</a:t>
            </a:fld>
            <a:endParaRPr lang="ru-RU"/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381000" y="908050"/>
            <a:ext cx="87630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19050" algn="l">
              <a:tabLst>
                <a:tab pos="0" algn="l"/>
              </a:tabLst>
              <a:defRPr/>
            </a:pPr>
            <a:r>
              <a:rPr lang="ru-RU" sz="320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latin typeface="Arial" charset="0"/>
              </a:rPr>
              <a:t>В</a:t>
            </a:r>
            <a:r>
              <a:rPr lang="ru-RU" sz="320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 гараже стояло 12 белых машин, </a:t>
            </a:r>
            <a:endParaRPr lang="ru-RU" sz="3200">
              <a:solidFill>
                <a:schemeClr val="accent2"/>
              </a:solidFill>
              <a:effectDag name="">
                <a:cont type="tree" name="">
                  <a:effect ref="fillLine"/>
                  <a:outerShdw dist="38100" dir="13500000" algn="br">
                    <a:srgbClr val="7F80FF"/>
                  </a:outerShdw>
                </a:cont>
                <a:cont type="tree" name="">
                  <a:effect ref="fillLine"/>
                  <a:outerShdw dist="38100" dir="2700000" algn="tl">
                    <a:srgbClr val="1E1E7A"/>
                  </a:outerShdw>
                </a:cont>
                <a:effect ref="fillLine"/>
              </a:effectDag>
              <a:latin typeface="Arial" charset="0"/>
            </a:endParaRPr>
          </a:p>
          <a:p>
            <a:pPr indent="19050" algn="l">
              <a:tabLst>
                <a:tab pos="0" algn="l"/>
              </a:tabLst>
              <a:defRPr/>
            </a:pPr>
            <a:r>
              <a:rPr lang="ru-RU" sz="320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синих на</a:t>
            </a:r>
            <a:r>
              <a:rPr lang="ru-RU" sz="320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latin typeface="Arial" charset="0"/>
              </a:rPr>
              <a:t> 5</a:t>
            </a:r>
            <a:r>
              <a:rPr lang="ru-RU" sz="320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</a:rPr>
              <a:t> </a:t>
            </a:r>
            <a:r>
              <a:rPr lang="ru-RU" sz="320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машин меньше, а красных </a:t>
            </a:r>
            <a:endParaRPr lang="ru-RU" sz="3200">
              <a:solidFill>
                <a:schemeClr val="accent2"/>
              </a:solidFill>
              <a:effectDag name="">
                <a:cont type="tree" name="">
                  <a:effect ref="fillLine"/>
                  <a:outerShdw dist="38100" dir="13500000" algn="br">
                    <a:srgbClr val="7F80FF"/>
                  </a:outerShdw>
                </a:cont>
                <a:cont type="tree" name="">
                  <a:effect ref="fillLine"/>
                  <a:outerShdw dist="38100" dir="2700000" algn="tl">
                    <a:srgbClr val="1E1E7A"/>
                  </a:outerShdw>
                </a:cont>
                <a:effect ref="fillLine"/>
              </a:effectDag>
              <a:latin typeface="Arial" charset="0"/>
            </a:endParaRPr>
          </a:p>
          <a:p>
            <a:pPr indent="19050" algn="l">
              <a:tabLst>
                <a:tab pos="0" algn="l"/>
              </a:tabLst>
              <a:defRPr/>
            </a:pPr>
            <a:r>
              <a:rPr lang="ru-RU" sz="320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на 4 больше,</a:t>
            </a:r>
            <a:r>
              <a:rPr lang="ru-RU" sz="320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latin typeface="Arial" charset="0"/>
              </a:rPr>
              <a:t> </a:t>
            </a:r>
            <a:r>
              <a:rPr lang="ru-RU" sz="320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чем</a:t>
            </a:r>
            <a:r>
              <a:rPr lang="ru-RU" sz="320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latin typeface="Arial" charset="0"/>
              </a:rPr>
              <a:t> </a:t>
            </a:r>
            <a:r>
              <a:rPr lang="ru-RU" sz="320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белых и синих вместе. </a:t>
            </a:r>
            <a:endParaRPr lang="ru-RU" sz="3200">
              <a:solidFill>
                <a:schemeClr val="accent2"/>
              </a:solidFill>
              <a:effectDag name="">
                <a:cont type="tree" name="">
                  <a:effect ref="fillLine"/>
                  <a:outerShdw dist="38100" dir="13500000" algn="br">
                    <a:srgbClr val="7F80FF"/>
                  </a:outerShdw>
                </a:cont>
                <a:cont type="tree" name="">
                  <a:effect ref="fillLine"/>
                  <a:outerShdw dist="38100" dir="2700000" algn="tl">
                    <a:srgbClr val="1E1E7A"/>
                  </a:outerShdw>
                </a:cont>
                <a:effect ref="fillLine"/>
              </a:effectDag>
              <a:latin typeface="Arial" charset="0"/>
            </a:endParaRPr>
          </a:p>
          <a:p>
            <a:pPr indent="19050" algn="l" eaLnBrk="0" hangingPunct="0">
              <a:tabLst>
                <a:tab pos="0" algn="l"/>
              </a:tabLst>
              <a:defRPr/>
            </a:pPr>
            <a:r>
              <a:rPr lang="ru-RU" sz="320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На сколько больше стоя</a:t>
            </a:r>
            <a:r>
              <a:rPr lang="ru-RU" sz="320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latin typeface="Arial" charset="0"/>
              </a:rPr>
              <a:t>ло</a:t>
            </a:r>
            <a:r>
              <a:rPr lang="ru-RU" sz="320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 красных и белых машин в гараже, чем синих?</a:t>
            </a:r>
            <a:r>
              <a:rPr lang="ru-RU" sz="1100"/>
              <a:t> </a:t>
            </a:r>
            <a:endParaRPr lang="ru-RU"/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</a:rPr>
              <a:t>Задача № 5</a:t>
            </a:r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6019800" y="5943600"/>
            <a:ext cx="3124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20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hlinkClick r:id="rId3" action="ppaction://hlinksldjump"/>
              </a:rPr>
              <a:t>Выбрать ответ</a:t>
            </a:r>
            <a:endParaRPr lang="ru-RU" sz="3200">
              <a:solidFill>
                <a:schemeClr val="accent2"/>
              </a:solidFill>
              <a:effectDag name="">
                <a:cont type="tree" name="">
                  <a:effect ref="fillLine"/>
                  <a:outerShdw dist="38100" dir="13500000" algn="br">
                    <a:srgbClr val="7F80FF"/>
                  </a:outerShdw>
                </a:cont>
                <a:cont type="tree" name="">
                  <a:effect ref="fillLine"/>
                  <a:outerShdw dist="38100" dir="2700000" algn="tl">
                    <a:srgbClr val="1E1E7A"/>
                  </a:outerShdw>
                </a:cont>
                <a:effect ref="fillLine"/>
              </a:effectDag>
            </a:endParaRPr>
          </a:p>
        </p:txBody>
      </p:sp>
      <p:pic>
        <p:nvPicPr>
          <p:cNvPr id="33803" name="Picture 11" descr="BMW_3series_lights_h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3487738"/>
            <a:ext cx="5715000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4" name="08-Nothing Else Matters.mp3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8459788" y="260350"/>
            <a:ext cx="304800" cy="304800"/>
          </a:xfrm>
        </p:spPr>
      </p:pic>
    </p:spTree>
  </p:cSld>
  <p:clrMapOvr>
    <a:masterClrMapping/>
  </p:clrMapOvr>
  <p:transition advClick="0" advTm="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8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400"/>
                            </p:stCondLst>
                            <p:childTnLst>
                              <p:par>
                                <p:cTn id="14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9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804"/>
                </p:tgtEl>
              </p:cMediaNode>
            </p:audio>
          </p:childTnLst>
        </p:cTn>
      </p:par>
    </p:tnLst>
    <p:bldLst>
      <p:bldP spid="33796" grpId="0" autoUpdateAnimBg="0"/>
      <p:bldP spid="3379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0066CC"/>
            </a:gs>
            <a:gs pos="50000">
              <a:srgbClr val="CCFFFF"/>
            </a:gs>
            <a:gs pos="100000">
              <a:srgbClr val="0066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FC5B455-36AA-4009-8831-997E3BF4D882}" type="slidenum">
              <a:rPr lang="ru-RU"/>
              <a:pPr/>
              <a:t>27</a:t>
            </a:fld>
            <a:endParaRPr lang="ru-RU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0066CC"/>
                </a:solidFill>
                <a:effectDag name="">
                  <a:cont type="tree" name="">
                    <a:effect ref="fillLine"/>
                    <a:outerShdw dist="38100" dir="13500000" algn="br">
                      <a:srgbClr val="55AAFF"/>
                    </a:outerShdw>
                  </a:cont>
                  <a:cont type="tree" name="">
                    <a:effect ref="fillLine"/>
                    <a:outerShdw dist="38100" dir="2700000" algn="tl">
                      <a:srgbClr val="003D7A"/>
                    </a:outerShdw>
                  </a:cont>
                  <a:effect ref="fillLine"/>
                </a:effectDag>
              </a:rPr>
              <a:t>ВОЗМОЖНЫЕ ОТВЕТЫ:</a:t>
            </a:r>
          </a:p>
        </p:txBody>
      </p:sp>
      <p:graphicFrame>
        <p:nvGraphicFramePr>
          <p:cNvPr id="35844" name="Group 4"/>
          <p:cNvGraphicFramePr>
            <a:graphicFrameLocks noGrp="1"/>
          </p:cNvGraphicFramePr>
          <p:nvPr/>
        </p:nvGraphicFramePr>
        <p:xfrm>
          <a:off x="1042988" y="1828800"/>
          <a:ext cx="7058025" cy="4064000"/>
        </p:xfrm>
        <a:graphic>
          <a:graphicData uri="http://schemas.openxmlformats.org/drawingml/2006/table">
            <a:tbl>
              <a:tblPr/>
              <a:tblGrid>
                <a:gridCol w="7058025"/>
              </a:tblGrid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55AA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003D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4" action="ppaction://hlinksldjump"/>
                        </a:rPr>
                        <a:t>НА 28 МАШИН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66CC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55AA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003D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55AA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003D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5" action="ppaction://hlinksldjump"/>
                        </a:rPr>
                        <a:t>НА 18 МАШИН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66CC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55AA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003D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55AA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003D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6" action="ppaction://hlinksldjump"/>
                        </a:rPr>
                        <a:t>НА 22 МАШИНЫ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66CC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55AA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003D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55AA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003D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7" action="ppaction://hlinksldjump"/>
                        </a:rPr>
                        <a:t>НА 16 МАШИН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66CC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55AA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003D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5856" name="wmpaud1.wav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2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8459788" y="3141663"/>
            <a:ext cx="304800" cy="304800"/>
          </a:xfr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58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856"/>
                </p:tgtEl>
              </p:cMediaNode>
            </p:audio>
          </p:childTnLst>
        </p:cTn>
      </p:par>
    </p:tnLst>
    <p:bldLst>
      <p:bldP spid="35843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99CC00"/>
            </a:gs>
            <a:gs pos="50000">
              <a:srgbClr val="FFFFCC"/>
            </a:gs>
            <a:gs pos="100000">
              <a:srgbClr val="99CC00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2730E25-9F0B-4C6D-913D-451EAE6AA7FF}" type="slidenum">
              <a:rPr lang="ru-RU"/>
              <a:pPr/>
              <a:t>28</a:t>
            </a:fld>
            <a:endParaRPr lang="ru-RU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755650" y="836613"/>
            <a:ext cx="54102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5400" b="1" smtClean="0">
                <a:solidFill>
                  <a:srgbClr val="99CC00"/>
                </a:solidFill>
                <a:effectDag name="">
                  <a:cont type="tree" name="">
                    <a:effect ref="fillLine"/>
                    <a:outerShdw dist="38100" dir="13500000" algn="br">
                      <a:srgbClr val="D5FF55"/>
                    </a:outerShdw>
                  </a:cont>
                  <a:cont type="tree" name="">
                    <a:effect ref="fillLine"/>
                    <a:outerShdw dist="38100" dir="2700000" algn="tl">
                      <a:srgbClr val="5B7A00"/>
                    </a:outerShdw>
                  </a:cont>
                  <a:effect ref="fillLine"/>
                </a:effectDag>
              </a:rPr>
              <a:t>ТАК ДЕРЖАТЬ!!!</a:t>
            </a:r>
          </a:p>
        </p:txBody>
      </p:sp>
      <p:pic>
        <p:nvPicPr>
          <p:cNvPr id="36868" name="Picture 4" descr="graduation_hats_tossed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038" y="2276475"/>
            <a:ext cx="4191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0" y="5334000"/>
            <a:ext cx="2209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99CC00"/>
                </a:solidFill>
                <a:effectDag name="">
                  <a:cont type="tree" name="">
                    <a:effect ref="fillLine"/>
                    <a:outerShdw dist="38100" dir="13500000" algn="br">
                      <a:srgbClr val="D5FF55"/>
                    </a:outerShdw>
                  </a:cont>
                  <a:cont type="tree" name="">
                    <a:effect ref="fillLine"/>
                    <a:outerShdw dist="38100" dir="2700000" algn="tl">
                      <a:srgbClr val="5B7A00"/>
                    </a:outerShdw>
                  </a:cont>
                  <a:effect ref="fillLine"/>
                </a:effectDag>
                <a:hlinkClick r:id="rId4" action="ppaction://hlinksldjump"/>
              </a:rPr>
              <a:t>Выбрать новую задачу</a:t>
            </a:r>
            <a:endParaRPr lang="ru-RU">
              <a:solidFill>
                <a:srgbClr val="99CC00"/>
              </a:solidFill>
              <a:effectDag name="">
                <a:cont type="tree" name="">
                  <a:effect ref="fillLine"/>
                  <a:outerShdw dist="38100" dir="13500000" algn="br">
                    <a:srgbClr val="D5FF55"/>
                  </a:outerShdw>
                </a:cont>
                <a:cont type="tree" name="">
                  <a:effect ref="fillLine"/>
                  <a:outerShdw dist="38100" dir="2700000" algn="tl">
                    <a:srgbClr val="5B7A00"/>
                  </a:outerShdw>
                </a:cont>
                <a:effect ref="fillLine"/>
              </a:effectDag>
            </a:endParaRP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7772400" y="6392863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99CC00"/>
                </a:solidFill>
                <a:effectDag name="">
                  <a:cont type="tree" name="">
                    <a:effect ref="fillLine"/>
                    <a:outerShdw dist="38100" dir="13500000" algn="br">
                      <a:srgbClr val="D5FF55"/>
                    </a:outerShdw>
                  </a:cont>
                  <a:cont type="tree" name="">
                    <a:effect ref="fillLine"/>
                    <a:outerShdw dist="38100" dir="2700000" algn="tl">
                      <a:srgbClr val="5B7A00"/>
                    </a:outerShdw>
                  </a:cont>
                  <a:effect ref="fillLine"/>
                </a:effectDag>
                <a:hlinkClick r:id="rId5" action="ppaction://hlinksldjump"/>
              </a:rPr>
              <a:t>ВЫХОД</a:t>
            </a:r>
            <a:endParaRPr lang="ru-RU">
              <a:solidFill>
                <a:srgbClr val="99CC00"/>
              </a:solidFill>
              <a:effectDag name="">
                <a:cont type="tree" name="">
                  <a:effect ref="fillLine"/>
                  <a:outerShdw dist="38100" dir="13500000" algn="br">
                    <a:srgbClr val="D5FF55"/>
                  </a:outerShdw>
                </a:cont>
                <a:cont type="tree" name="">
                  <a:effect ref="fillLine"/>
                  <a:outerShdw dist="38100" dir="2700000" algn="tl">
                    <a:srgbClr val="5B7A00"/>
                  </a:outerShdw>
                </a:cont>
                <a:effect ref="fillLine"/>
              </a:effectDag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ECFF"/>
            </a:gs>
            <a:gs pos="100000">
              <a:srgbClr val="0066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4E06240-625B-4475-A269-054C2EC283AE}" type="slidenum">
              <a:rPr lang="ru-RU"/>
              <a:pPr/>
              <a:t>29</a:t>
            </a:fld>
            <a:endParaRPr lang="ru-RU"/>
          </a:p>
        </p:txBody>
      </p:sp>
      <p:pic>
        <p:nvPicPr>
          <p:cNvPr id="37893" name="Picture 5" descr="featherduster_dusting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3498850"/>
            <a:ext cx="4495800" cy="335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4" name="Picture 6" descr="eyes_2_h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3429000"/>
            <a:ext cx="1687513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5" name="Picture 7" descr="eyes_2_h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685800"/>
            <a:ext cx="1687513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6" name="Text Box 8"/>
          <p:cNvSpPr txBox="1">
            <a:spLocks noChangeArrowheads="1"/>
          </p:cNvSpPr>
          <p:nvPr/>
        </p:nvSpPr>
        <p:spPr bwMode="auto">
          <a:xfrm>
            <a:off x="1295400" y="762000"/>
            <a:ext cx="3124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ru-RU"/>
          </a:p>
        </p:txBody>
      </p:sp>
      <p:sp>
        <p:nvSpPr>
          <p:cNvPr id="37897" name="Text Box 9"/>
          <p:cNvSpPr txBox="1">
            <a:spLocks noChangeArrowheads="1"/>
          </p:cNvSpPr>
          <p:nvPr/>
        </p:nvSpPr>
        <p:spPr bwMode="auto">
          <a:xfrm>
            <a:off x="457200" y="228600"/>
            <a:ext cx="525780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0066CC"/>
                </a:solidFill>
                <a:effectDag name="">
                  <a:cont type="tree" name="">
                    <a:effect ref="fillLine"/>
                    <a:outerShdw dist="38100" dir="13500000" algn="br">
                      <a:srgbClr val="55AAFF"/>
                    </a:outerShdw>
                  </a:cont>
                  <a:cont type="tree" name="">
                    <a:effect ref="fillLine"/>
                    <a:outerShdw dist="38100" dir="2700000" algn="tl">
                      <a:srgbClr val="003D7A"/>
                    </a:outerShdw>
                  </a:cont>
                  <a:effect ref="fillLine"/>
                </a:effectDag>
              </a:rPr>
              <a:t>ДВОРНИК – ТОЖЕ НЕПЛОХАЯ ПРОФЕССИЯ!</a:t>
            </a:r>
          </a:p>
        </p:txBody>
      </p:sp>
      <p:sp>
        <p:nvSpPr>
          <p:cNvPr id="37898" name="Rectangle 10"/>
          <p:cNvSpPr>
            <a:spLocks noChangeArrowheads="1"/>
          </p:cNvSpPr>
          <p:nvPr/>
        </p:nvSpPr>
        <p:spPr bwMode="auto">
          <a:xfrm>
            <a:off x="6669088" y="6035675"/>
            <a:ext cx="24749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0066CC"/>
                </a:solidFill>
                <a:effectDag name="">
                  <a:cont type="tree" name="">
                    <a:effect ref="fillLine"/>
                    <a:outerShdw dist="38100" dir="13500000" algn="br">
                      <a:srgbClr val="55AAFF"/>
                    </a:outerShdw>
                  </a:cont>
                  <a:cont type="tree" name="">
                    <a:effect ref="fillLine"/>
                    <a:outerShdw dist="38100" dir="2700000" algn="tl">
                      <a:srgbClr val="003D7A"/>
                    </a:outerShdw>
                  </a:cont>
                  <a:effect ref="fillLine"/>
                </a:effectDag>
                <a:hlinkClick r:id="rId5" action="ppaction://hlinksldjump"/>
              </a:rPr>
              <a:t>Назад,  </a:t>
            </a:r>
            <a:br>
              <a:rPr lang="ru-RU">
                <a:solidFill>
                  <a:srgbClr val="0066CC"/>
                </a:solidFill>
                <a:effectDag name="">
                  <a:cont type="tree" name="">
                    <a:effect ref="fillLine"/>
                    <a:outerShdw dist="38100" dir="13500000" algn="br">
                      <a:srgbClr val="55AAFF"/>
                    </a:outerShdw>
                  </a:cont>
                  <a:cont type="tree" name="">
                    <a:effect ref="fillLine"/>
                    <a:outerShdw dist="38100" dir="2700000" algn="tl">
                      <a:srgbClr val="003D7A"/>
                    </a:outerShdw>
                  </a:cont>
                  <a:effect ref="fillLine"/>
                </a:effectDag>
                <a:hlinkClick r:id="rId5" action="ppaction://hlinksldjump"/>
              </a:rPr>
            </a:br>
            <a:r>
              <a:rPr lang="ru-RU">
                <a:solidFill>
                  <a:srgbClr val="0066CC"/>
                </a:solidFill>
                <a:effectDag name="">
                  <a:cont type="tree" name="">
                    <a:effect ref="fillLine"/>
                    <a:outerShdw dist="38100" dir="13500000" algn="br">
                      <a:srgbClr val="55AAFF"/>
                    </a:outerShdw>
                  </a:cont>
                  <a:cont type="tree" name="">
                    <a:effect ref="fillLine"/>
                    <a:outerShdw dist="38100" dir="2700000" algn="tl">
                      <a:srgbClr val="003D7A"/>
                    </a:outerShdw>
                  </a:cont>
                  <a:effect ref="fillLine"/>
                </a:effectDag>
                <a:hlinkClick r:id="rId5" action="ppaction://hlinksldjump"/>
              </a:rPr>
              <a:t>к условию задачи</a:t>
            </a:r>
            <a:endParaRPr lang="ru-RU">
              <a:solidFill>
                <a:srgbClr val="0066CC"/>
              </a:solidFill>
              <a:effectDag name="">
                <a:cont type="tree" name="">
                  <a:effect ref="fillLine"/>
                  <a:outerShdw dist="38100" dir="13500000" algn="br">
                    <a:srgbClr val="55AAFF"/>
                  </a:outerShdw>
                </a:cont>
                <a:cont type="tree" name="">
                  <a:effect ref="fillLine"/>
                  <a:outerShdw dist="38100" dir="2700000" algn="tl">
                    <a:srgbClr val="003D7A"/>
                  </a:outerShdw>
                </a:cont>
                <a:effect ref="fillLine"/>
              </a:effectDag>
            </a:endParaRPr>
          </a:p>
        </p:txBody>
      </p:sp>
      <p:sp>
        <p:nvSpPr>
          <p:cNvPr id="37899" name="Text Box 11"/>
          <p:cNvSpPr txBox="1">
            <a:spLocks noChangeArrowheads="1"/>
          </p:cNvSpPr>
          <p:nvPr/>
        </p:nvSpPr>
        <p:spPr bwMode="auto">
          <a:xfrm>
            <a:off x="7010400" y="41148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0066CC"/>
                </a:solidFill>
                <a:effectDag name="">
                  <a:cont type="tree" name="">
                    <a:effect ref="fillLine"/>
                    <a:outerShdw dist="38100" dir="13500000" algn="br">
                      <a:srgbClr val="55AAFF"/>
                    </a:outerShdw>
                  </a:cont>
                  <a:cont type="tree" name="">
                    <a:effect ref="fillLine"/>
                    <a:outerShdw dist="38100" dir="2700000" algn="tl">
                      <a:srgbClr val="003D7A"/>
                    </a:outerShdw>
                  </a:cont>
                  <a:effect ref="fillLine"/>
                </a:effectDag>
                <a:hlinkClick r:id="rId6" action="ppaction://hlinksldjump"/>
              </a:rPr>
              <a:t>Выбор ответа</a:t>
            </a:r>
            <a:endParaRPr lang="ru-RU">
              <a:solidFill>
                <a:srgbClr val="0066CC"/>
              </a:solidFill>
              <a:effectDag name="">
                <a:cont type="tree" name="">
                  <a:effect ref="fillLine"/>
                  <a:outerShdw dist="38100" dir="13500000" algn="br">
                    <a:srgbClr val="55AAFF"/>
                  </a:outerShdw>
                </a:cont>
                <a:cont type="tree" name="">
                  <a:effect ref="fillLine"/>
                  <a:outerShdw dist="38100" dir="2700000" algn="tl">
                    <a:srgbClr val="003D7A"/>
                  </a:outerShdw>
                </a:cont>
                <a:effect ref="fillLine"/>
              </a:effectDag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7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ECFF"/>
            </a:gs>
            <a:gs pos="50000">
              <a:srgbClr val="FF66FF"/>
            </a:gs>
            <a:gs pos="100000">
              <a:srgbClr val="CCE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EBFC94E-69BA-4EE0-8AFE-3CBD55F6A3F5}" type="slidenum">
              <a:rPr lang="ru-RU"/>
              <a:pPr/>
              <a:t>30</a:t>
            </a:fld>
            <a:endParaRPr lang="ru-RU"/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6705600" y="60198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F66FF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FF"/>
                    </a:outerShdw>
                  </a:cont>
                  <a:cont type="tree" name="">
                    <a:effect ref="fillLine"/>
                    <a:outerShdw dist="38100" dir="2700000" algn="tl">
                      <a:srgbClr val="983D99"/>
                    </a:outerShdw>
                  </a:cont>
                  <a:effect ref="fillLine"/>
                </a:effectDag>
                <a:hlinkClick r:id="rId3" action="ppaction://hlinksldjump"/>
              </a:rPr>
              <a:t>Выбор ответа</a:t>
            </a:r>
            <a:endParaRPr lang="ru-RU">
              <a:solidFill>
                <a:srgbClr val="FF66FF"/>
              </a:solidFill>
              <a:effectDag name="">
                <a:cont type="tree" name="">
                  <a:effect ref="fillLine"/>
                  <a:outerShdw dist="38100" dir="13500000" algn="br">
                    <a:srgbClr val="FF99FF"/>
                  </a:outerShdw>
                </a:cont>
                <a:cont type="tree" name="">
                  <a:effect ref="fillLine"/>
                  <a:outerShdw dist="38100" dir="2700000" algn="tl">
                    <a:srgbClr val="983D99"/>
                  </a:outerShdw>
                </a:cont>
                <a:effect ref="fillLine"/>
              </a:effectDag>
            </a:endParaRPr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381000" y="57912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F66FF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FF"/>
                    </a:outerShdw>
                  </a:cont>
                  <a:cont type="tree" name="">
                    <a:effect ref="fillLine"/>
                    <a:outerShdw dist="38100" dir="2700000" algn="tl">
                      <a:srgbClr val="983D99"/>
                    </a:outerShdw>
                  </a:cont>
                  <a:effect ref="fillLine"/>
                </a:effectDag>
                <a:hlinkClick r:id="rId4" action="ppaction://hlinksldjump"/>
              </a:rPr>
              <a:t>Назад,  </a:t>
            </a:r>
            <a:br>
              <a:rPr lang="ru-RU">
                <a:solidFill>
                  <a:srgbClr val="FF66FF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FF"/>
                    </a:outerShdw>
                  </a:cont>
                  <a:cont type="tree" name="">
                    <a:effect ref="fillLine"/>
                    <a:outerShdw dist="38100" dir="2700000" algn="tl">
                      <a:srgbClr val="983D99"/>
                    </a:outerShdw>
                  </a:cont>
                  <a:effect ref="fillLine"/>
                </a:effectDag>
                <a:hlinkClick r:id="rId4" action="ppaction://hlinksldjump"/>
              </a:rPr>
            </a:br>
            <a:r>
              <a:rPr lang="ru-RU">
                <a:solidFill>
                  <a:srgbClr val="FF66FF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FF"/>
                    </a:outerShdw>
                  </a:cont>
                  <a:cont type="tree" name="">
                    <a:effect ref="fillLine"/>
                    <a:outerShdw dist="38100" dir="2700000" algn="tl">
                      <a:srgbClr val="983D99"/>
                    </a:outerShdw>
                  </a:cont>
                  <a:effect ref="fillLine"/>
                </a:effectDag>
                <a:hlinkClick r:id="rId4" action="ppaction://hlinksldjump"/>
              </a:rPr>
              <a:t>к условию задачи</a:t>
            </a:r>
            <a:endParaRPr lang="ru-RU">
              <a:solidFill>
                <a:srgbClr val="FF66FF"/>
              </a:solidFill>
              <a:effectDag name="">
                <a:cont type="tree" name="">
                  <a:effect ref="fillLine"/>
                  <a:outerShdw dist="38100" dir="13500000" algn="br">
                    <a:srgbClr val="FF99FF"/>
                  </a:outerShdw>
                </a:cont>
                <a:cont type="tree" name="">
                  <a:effect ref="fillLine"/>
                  <a:outerShdw dist="38100" dir="2700000" algn="tl">
                    <a:srgbClr val="983D99"/>
                  </a:outerShdw>
                </a:cont>
                <a:effect ref="fillLine"/>
              </a:effectDag>
            </a:endParaRPr>
          </a:p>
        </p:txBody>
      </p:sp>
      <p:pic>
        <p:nvPicPr>
          <p:cNvPr id="38919" name="Picture 7" descr="2_walking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914400"/>
            <a:ext cx="3008313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0" name="Picture 8" descr="flush_hw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0400" y="3505200"/>
            <a:ext cx="29718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2438400" y="304800"/>
            <a:ext cx="670560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FF66FF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FF"/>
                    </a:outerShdw>
                  </a:cont>
                  <a:cont type="tree" name="">
                    <a:effect ref="fillLine"/>
                    <a:outerShdw dist="38100" dir="2700000" algn="tl">
                      <a:srgbClr val="983D99"/>
                    </a:outerShdw>
                  </a:cont>
                  <a:effect ref="fillLine"/>
                </a:effectDag>
              </a:rPr>
              <a:t>САНТЕХНИК, КОНЕЧНО, НЕПЛОХАЯ ПРОФЕССИЯ…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1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66CC"/>
            </a:gs>
            <a:gs pos="100000">
              <a:srgbClr val="FFCCCC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11993BE-1791-4AA1-8CFD-5D858923E837}" type="slidenum">
              <a:rPr lang="ru-RU"/>
              <a:pPr/>
              <a:t>31</a:t>
            </a:fld>
            <a:endParaRPr lang="ru-RU"/>
          </a:p>
        </p:txBody>
      </p:sp>
      <p:pic>
        <p:nvPicPr>
          <p:cNvPr id="32771" name="Picture 8" descr="counting_girl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30738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6781800" y="36576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F66CC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DE"/>
                    </a:outerShdw>
                  </a:cont>
                  <a:cont type="tree" name="">
                    <a:effect ref="fillLine"/>
                    <a:outerShdw dist="38100" dir="2700000" algn="tl">
                      <a:srgbClr val="993D7A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rgbClr val="FF66CC"/>
              </a:solidFill>
              <a:effectDag name="">
                <a:cont type="tree" name="">
                  <a:effect ref="fillLine"/>
                  <a:outerShdw dist="38100" dir="13500000" algn="br">
                    <a:srgbClr val="FF99DE"/>
                  </a:outerShdw>
                </a:cont>
                <a:cont type="tree" name="">
                  <a:effect ref="fillLine"/>
                  <a:outerShdw dist="38100" dir="2700000" algn="tl">
                    <a:srgbClr val="993D7A"/>
                  </a:outerShdw>
                </a:cont>
                <a:effect ref="fillLine"/>
              </a:effectDag>
            </a:endParaRP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6669088" y="4724400"/>
            <a:ext cx="24749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F66CC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DE"/>
                    </a:outerShdw>
                  </a:cont>
                  <a:cont type="tree" name="">
                    <a:effect ref="fillLine"/>
                    <a:outerShdw dist="38100" dir="2700000" algn="tl">
                      <a:srgbClr val="993D7A"/>
                    </a:outerShdw>
                  </a:cont>
                  <a:effect ref="fillLine"/>
                </a:effectDag>
                <a:hlinkClick r:id="rId5" action="ppaction://hlinksldjump"/>
              </a:rPr>
              <a:t>Назад,  </a:t>
            </a:r>
            <a:br>
              <a:rPr lang="ru-RU">
                <a:solidFill>
                  <a:srgbClr val="FF66CC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DE"/>
                    </a:outerShdw>
                  </a:cont>
                  <a:cont type="tree" name="">
                    <a:effect ref="fillLine"/>
                    <a:outerShdw dist="38100" dir="2700000" algn="tl">
                      <a:srgbClr val="993D7A"/>
                    </a:outerShdw>
                  </a:cont>
                  <a:effect ref="fillLine"/>
                </a:effectDag>
                <a:hlinkClick r:id="rId5" action="ppaction://hlinksldjump"/>
              </a:rPr>
            </a:br>
            <a:r>
              <a:rPr lang="ru-RU">
                <a:solidFill>
                  <a:srgbClr val="FF66CC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DE"/>
                    </a:outerShdw>
                  </a:cont>
                  <a:cont type="tree" name="">
                    <a:effect ref="fillLine"/>
                    <a:outerShdw dist="38100" dir="2700000" algn="tl">
                      <a:srgbClr val="993D7A"/>
                    </a:outerShdw>
                  </a:cont>
                  <a:effect ref="fillLine"/>
                </a:effectDag>
                <a:hlinkClick r:id="rId5" action="ppaction://hlinksldjump"/>
              </a:rPr>
              <a:t>к условию задачи</a:t>
            </a:r>
            <a:endParaRPr lang="ru-RU">
              <a:solidFill>
                <a:srgbClr val="FF66CC"/>
              </a:solidFill>
              <a:effectDag name="">
                <a:cont type="tree" name="">
                  <a:effect ref="fillLine"/>
                  <a:outerShdw dist="38100" dir="13500000" algn="br">
                    <a:srgbClr val="FF99DE"/>
                  </a:outerShdw>
                </a:cont>
                <a:cont type="tree" name="">
                  <a:effect ref="fillLine"/>
                  <a:outerShdw dist="38100" dir="2700000" algn="tl">
                    <a:srgbClr val="993D7A"/>
                  </a:outerShdw>
                </a:cont>
                <a:effect ref="fillLine"/>
              </a:effectDag>
            </a:endParaRPr>
          </a:p>
        </p:txBody>
      </p:sp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3124200" y="0"/>
            <a:ext cx="57912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FF66CC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DE"/>
                    </a:outerShdw>
                  </a:cont>
                  <a:cont type="tree" name="">
                    <a:effect ref="fillLine"/>
                    <a:outerShdw dist="38100" dir="2700000" algn="tl">
                      <a:srgbClr val="993D7A"/>
                    </a:outerShdw>
                  </a:cont>
                  <a:effect ref="fillLine"/>
                </a:effectDag>
              </a:rPr>
              <a:t>НЕ МЕШАЛО БЫ ЕЩЕ РАЗОЧЕК ПРОЧИТАТЬ УСЛОВИЕ ЗАДАЧИ!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3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CC"/>
            </a:gs>
            <a:gs pos="50000">
              <a:srgbClr val="9900FF"/>
            </a:gs>
            <a:gs pos="100000">
              <a:srgbClr val="FFCC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420C9C9-611E-40BE-8D47-5F4D408AB26E}" type="slidenum">
              <a:rPr lang="ru-RU"/>
              <a:pPr/>
              <a:t>32</a:t>
            </a:fld>
            <a:endParaRPr lang="ru-RU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38400" y="228600"/>
            <a:ext cx="4953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8000" b="1" i="1" smtClean="0">
                <a:solidFill>
                  <a:srgbClr val="9900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55FF"/>
                    </a:outerShdw>
                  </a:cont>
                  <a:cont type="tree" name="">
                    <a:effect ref="fillLine"/>
                    <a:outerShdw dist="38100" dir="2700000" algn="tl">
                      <a:srgbClr val="5B0099"/>
                    </a:outerShdw>
                  </a:cont>
                  <a:effect ref="fillLine"/>
                </a:effectDag>
              </a:rPr>
              <a:t>Спасибо!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4437063"/>
            <a:ext cx="6400800" cy="1295400"/>
          </a:xfrm>
        </p:spPr>
        <p:txBody>
          <a:bodyPr/>
          <a:lstStyle/>
          <a:p>
            <a:pPr eaLnBrk="1" hangingPunct="1">
              <a:defRPr/>
            </a:pPr>
            <a:r>
              <a:rPr lang="ru-RU" sz="6000" b="1" i="1" smtClean="0">
                <a:solidFill>
                  <a:srgbClr val="9900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55FF"/>
                    </a:outerShdw>
                  </a:cont>
                  <a:cont type="tree" name="">
                    <a:effect ref="fillLine"/>
                    <a:outerShdw dist="38100" dir="2700000" algn="tl">
                      <a:srgbClr val="5B0099"/>
                    </a:outerShdw>
                  </a:cont>
                  <a:effect ref="fillLine"/>
                </a:effectDag>
              </a:rPr>
              <a:t>До новых встреч!</a:t>
            </a:r>
          </a:p>
        </p:txBody>
      </p:sp>
      <p:pic>
        <p:nvPicPr>
          <p:cNvPr id="33797" name="Picture 6" descr="3d_glasses_wht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752600"/>
            <a:ext cx="537210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99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82"/>
    </a:accent4>
    <a:accent5>
      <a:srgbClr val="AAE2CA"/>
    </a:accent5>
    <a:accent6>
      <a:srgbClr val="2D2DB9"/>
    </a:accent6>
    <a:hlink>
      <a:srgbClr val="003399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333300"/>
    </a:hlink>
    <a:folHlink>
      <a:srgbClr val="B2B2B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777777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656565"/>
    </a:accent4>
    <a:accent5>
      <a:srgbClr val="AAE2CA"/>
    </a:accent5>
    <a:accent6>
      <a:srgbClr val="2D2DB9"/>
    </a:accent6>
    <a:hlink>
      <a:srgbClr val="333300"/>
    </a:hlink>
    <a:folHlink>
      <a:srgbClr val="B2B2B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0099"/>
    </a:hlink>
    <a:folHlink>
      <a:srgbClr val="B2B2B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0099"/>
    </a:hlink>
    <a:folHlink>
      <a:srgbClr val="B2B2B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000099"/>
    </a:hlink>
    <a:folHlink>
      <a:srgbClr val="000099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0099"/>
    </a:hlink>
    <a:folHlink>
      <a:srgbClr val="CC0099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6600"/>
    </a:hlink>
    <a:folHlink>
      <a:srgbClr val="CC6600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CC66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AE5600"/>
    </a:accent4>
    <a:accent5>
      <a:srgbClr val="AAE2CA"/>
    </a:accent5>
    <a:accent6>
      <a:srgbClr val="2D2DB9"/>
    </a:accent6>
    <a:hlink>
      <a:srgbClr val="CC6600"/>
    </a:hlink>
    <a:folHlink>
      <a:srgbClr val="CC6600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6600"/>
    </a:hlink>
    <a:folHlink>
      <a:srgbClr val="B2B2B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6600"/>
    </a:hlink>
    <a:folHlink>
      <a:srgbClr val="B2B2B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6600"/>
    </a:hlink>
    <a:folHlink>
      <a:srgbClr val="B2B2B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6600"/>
    </a:hlink>
    <a:folHlink>
      <a:srgbClr val="B2B2B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808000"/>
    </a:hlink>
    <a:folHlink>
      <a:srgbClr val="B2B2B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FF99FF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DA82DA"/>
    </a:accent4>
    <a:accent5>
      <a:srgbClr val="AAE2CA"/>
    </a:accent5>
    <a:accent6>
      <a:srgbClr val="2D2DB9"/>
    </a:accent6>
    <a:hlink>
      <a:srgbClr val="FFFF99"/>
    </a:hlink>
    <a:folHlink>
      <a:srgbClr val="B2B2B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808000"/>
    </a:hlink>
    <a:folHlink>
      <a:srgbClr val="B2B2B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808000"/>
    </a:hlink>
    <a:folHlink>
      <a:srgbClr val="B2B2B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808000"/>
    </a:hlink>
    <a:folHlink>
      <a:srgbClr val="B2B2B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9966FF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8256DA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66CC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56AE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1434</TotalTime>
  <Words>496</Words>
  <Application>Microsoft Office PowerPoint</Application>
  <PresentationFormat>Экран (4:3)</PresentationFormat>
  <Paragraphs>158</Paragraphs>
  <Slides>32</Slides>
  <Notes>2</Notes>
  <HiddenSlides>0</HiddenSlides>
  <MMClips>10</MMClips>
  <ScaleCrop>false</ScaleCrop>
  <HeadingPairs>
    <vt:vector size="8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6" baseType="lpstr">
      <vt:lpstr>Times New Roman</vt:lpstr>
      <vt:lpstr>Arial</vt:lpstr>
      <vt:lpstr>Оформление по умолчанию</vt:lpstr>
      <vt:lpstr>Фотография Microsoft Photo Editor 3.0</vt:lpstr>
      <vt:lpstr>СОСТАВНЫЕ ЗАДАЧИ НА РАЗНОСТНОЕ СРАВНЕНИЕ </vt:lpstr>
      <vt:lpstr>Задача № 1</vt:lpstr>
      <vt:lpstr>ВОЗМОЖНЫЕ ОТВЕТЫ:</vt:lpstr>
      <vt:lpstr>Слайд 4</vt:lpstr>
      <vt:lpstr>Слайд 5</vt:lpstr>
      <vt:lpstr>Молодец!!!</vt:lpstr>
      <vt:lpstr>Слайд 7</vt:lpstr>
      <vt:lpstr>Задача № 2</vt:lpstr>
      <vt:lpstr>ВОЗМОЖНЫЕ ОТВЕТЫ:</vt:lpstr>
      <vt:lpstr>СУПЕР!!!</vt:lpstr>
      <vt:lpstr>Слайд 11</vt:lpstr>
      <vt:lpstr>Слайд 12</vt:lpstr>
      <vt:lpstr>Слайд 13</vt:lpstr>
      <vt:lpstr>Задача № 3</vt:lpstr>
      <vt:lpstr>ВОЗМОЖНЫЕ ОТВЕТЫ:</vt:lpstr>
      <vt:lpstr>Слайд 16</vt:lpstr>
      <vt:lpstr>Слайд 17</vt:lpstr>
      <vt:lpstr>Слайд 18</vt:lpstr>
      <vt:lpstr>ТЫ ПОБЕДИЛ!!!</vt:lpstr>
      <vt:lpstr>Задача № 4</vt:lpstr>
      <vt:lpstr>ВОЗМОЖНЫЕ ОТВЕТЫ:</vt:lpstr>
      <vt:lpstr>Слайд 22</vt:lpstr>
      <vt:lpstr>Я ТЕБЕ АПЛОДИРУЮ!</vt:lpstr>
      <vt:lpstr>Слайд 24</vt:lpstr>
      <vt:lpstr>Слайд 25</vt:lpstr>
      <vt:lpstr>Задача № 5</vt:lpstr>
      <vt:lpstr>ВОЗМОЖНЫЕ ОТВЕТЫ:</vt:lpstr>
      <vt:lpstr>ТАК ДЕРЖАТЬ!!!</vt:lpstr>
      <vt:lpstr>Слайд 29</vt:lpstr>
      <vt:lpstr>Слайд 30</vt:lpstr>
      <vt:lpstr>Слайд 31</vt:lpstr>
      <vt:lpstr>Спасибо!</vt:lpstr>
    </vt:vector>
  </TitlesOfParts>
  <Company>школа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СОСТАВНЫЕ ЗАДАЧИ НА РАЗНОСТНОЕ СРАВНЕНИЕ</dc:title>
  <dc:creator>Монахова</dc:creator>
  <cp:lastModifiedBy>Монахова </cp:lastModifiedBy>
  <cp:revision>77</cp:revision>
  <dcterms:created xsi:type="dcterms:W3CDTF">2004-06-20T12:08:14Z</dcterms:created>
  <dcterms:modified xsi:type="dcterms:W3CDTF">2010-09-21T14:48:53Z</dcterms:modified>
</cp:coreProperties>
</file>