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321" r:id="rId3"/>
    <p:sldId id="320" r:id="rId4"/>
    <p:sldId id="334" r:id="rId5"/>
    <p:sldId id="355" r:id="rId6"/>
    <p:sldId id="335" r:id="rId7"/>
    <p:sldId id="333" r:id="rId8"/>
    <p:sldId id="322" r:id="rId9"/>
    <p:sldId id="326" r:id="rId10"/>
    <p:sldId id="352" r:id="rId11"/>
    <p:sldId id="342" r:id="rId12"/>
    <p:sldId id="356" r:id="rId13"/>
    <p:sldId id="353" r:id="rId14"/>
    <p:sldId id="323" r:id="rId15"/>
    <p:sldId id="327" r:id="rId16"/>
    <p:sldId id="357" r:id="rId17"/>
    <p:sldId id="336" r:id="rId18"/>
    <p:sldId id="337" r:id="rId19"/>
    <p:sldId id="338" r:id="rId20"/>
    <p:sldId id="324" r:id="rId21"/>
    <p:sldId id="328" r:id="rId22"/>
    <p:sldId id="339" r:id="rId23"/>
    <p:sldId id="340" r:id="rId24"/>
    <p:sldId id="341" r:id="rId25"/>
    <p:sldId id="358" r:id="rId26"/>
    <p:sldId id="360" r:id="rId27"/>
    <p:sldId id="329" r:id="rId28"/>
    <p:sldId id="354" r:id="rId29"/>
    <p:sldId id="359" r:id="rId30"/>
    <p:sldId id="343" r:id="rId31"/>
    <p:sldId id="345" r:id="rId32"/>
    <p:sldId id="282" r:id="rId33"/>
  </p:sldIdLst>
  <p:sldSz cx="9144000" cy="6858000" type="screen4x3"/>
  <p:notesSz cx="6873875" cy="10063163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CC6600"/>
    <a:srgbClr val="D6D22C"/>
    <a:srgbClr val="666633"/>
    <a:srgbClr val="FE7F00"/>
    <a:srgbClr val="9B9239"/>
    <a:srgbClr val="03BDB9"/>
    <a:srgbClr val="990033"/>
    <a:srgbClr val="A6E5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90" autoAdjust="0"/>
    <p:restoredTop sz="94614" autoAdjust="0"/>
  </p:normalViewPr>
  <p:slideViewPr>
    <p:cSldViewPr>
      <p:cViewPr varScale="1">
        <p:scale>
          <a:sx n="57" d="100"/>
          <a:sy n="57" d="100"/>
        </p:scale>
        <p:origin x="-84" y="-9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4138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3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63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4138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fld id="{9853EB71-F4A6-4FEE-9255-80DA6CDAEE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4138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20750" y="754063"/>
            <a:ext cx="5033963" cy="3775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388" y="4779963"/>
            <a:ext cx="5499100" cy="452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4138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fld id="{064CFDC2-17ED-49D6-AD8E-4298323139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3584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/>
              <a:t>3 - 5 классы (для устной работы)</a:t>
            </a:r>
          </a:p>
        </p:txBody>
      </p:sp>
      <p:sp>
        <p:nvSpPr>
          <p:cNvPr id="3584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3ADC97-CAA6-47B4-91FB-DEB478B1B6EB}" type="slidenum">
              <a:rPr lang="ru-RU"/>
              <a:pPr/>
              <a:t>32</a:t>
            </a:fld>
            <a:endParaRPr lang="ru-RU"/>
          </a:p>
        </p:txBody>
      </p:sp>
      <p:sp>
        <p:nvSpPr>
          <p:cNvPr id="3584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DF28E-C46E-4489-8488-7538F9D906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0D1BD-840D-4193-A165-FAAA2AAC9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48FCF-5B5B-4B28-83EF-36B70E3AC7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FE0FC-C1A2-4BB6-9E11-55830CE2AC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F93FB-6993-4C8A-9C21-B1F00ECB36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DF585-9678-4DF7-BF50-EF017CB81F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1EE43-BD6D-4640-8ABB-EC61326550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39B17-1CA4-449F-94B0-CB713E08FC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A7AE3-3AFA-4BD1-9A3F-5F08A0CF7C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ED36F-6725-41D7-BCA2-5FCBD0820D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754B1D-5AD3-441D-A0D6-9F51B80477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7794D-CF0D-4441-9FFA-C85BC5392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52CEE74-4D49-4584-9309-ABE8E83213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audio" Target="../media/audio1.wav"/><Relationship Id="rId7" Type="http://schemas.openxmlformats.org/officeDocument/2006/relationships/slide" Target="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slide" Target="slide14.xml"/><Relationship Id="rId5" Type="http://schemas.openxmlformats.org/officeDocument/2006/relationships/slide" Target="slide8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7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gif"/><Relationship Id="rId4" Type="http://schemas.openxmlformats.org/officeDocument/2006/relationships/slide" Target="slide3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13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3.xml"/><Relationship Id="rId6" Type="http://schemas.openxmlformats.org/officeDocument/2006/relationships/slide" Target="slide12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gif"/><Relationship Id="rId4" Type="http://schemas.openxmlformats.org/officeDocument/2006/relationships/slide" Target="slide3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slide" Target="sl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19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4.xml"/><Relationship Id="rId6" Type="http://schemas.openxmlformats.org/officeDocument/2006/relationships/slide" Target="slide18.xml"/><Relationship Id="rId5" Type="http://schemas.openxmlformats.org/officeDocument/2006/relationships/slide" Target="slide17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gif"/><Relationship Id="rId4" Type="http://schemas.openxmlformats.org/officeDocument/2006/relationships/slide" Target="slide3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slide" Target="slide15.xml"/><Relationship Id="rId4" Type="http://schemas.openxmlformats.org/officeDocument/2006/relationships/slide" Target="sl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slide" Target="slide15.xml"/><Relationship Id="rId4" Type="http://schemas.openxmlformats.org/officeDocument/2006/relationships/slide" Target="sl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25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5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slide" Target="sl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slide" Target="slide21.xml"/><Relationship Id="rId4" Type="http://schemas.openxmlformats.org/officeDocument/2006/relationships/slide" Target="sl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gif"/><Relationship Id="rId4" Type="http://schemas.openxmlformats.org/officeDocument/2006/relationships/slide" Target="slide3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24.gif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1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6.xml"/><Relationship Id="rId6" Type="http://schemas.openxmlformats.org/officeDocument/2006/relationships/slide" Target="slide30.xml"/><Relationship Id="rId5" Type="http://schemas.openxmlformats.org/officeDocument/2006/relationships/slide" Target="slide29.xml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slide" Target="sl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5" Type="http://schemas.openxmlformats.org/officeDocument/2006/relationships/slide" Target="slide1.xml"/><Relationship Id="rId4" Type="http://schemas.openxmlformats.org/officeDocument/2006/relationships/image" Target="../media/image2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slide" Target="slide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slide" Target="slide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accent2"/>
            </a:gs>
            <a:gs pos="50000">
              <a:schemeClr val="bg1"/>
            </a:gs>
            <a:gs pos="10000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9CCC368-8413-4740-A22F-6EF47456E663}" type="slidenum">
              <a:rPr lang="ru-RU"/>
              <a:pPr/>
              <a:t>1</a:t>
            </a:fld>
            <a:endParaRPr lang="ru-RU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u="sng" smtClean="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СОСТАВНЫЕ ЗАДАЧИ НА РАЗНОСТНОЕ СРАВНЕНИЕ</a:t>
            </a:r>
            <a:r>
              <a:rPr lang="ru-RU" smtClean="0"/>
              <a:t> </a:t>
            </a:r>
          </a:p>
        </p:txBody>
      </p:sp>
      <p:graphicFrame>
        <p:nvGraphicFramePr>
          <p:cNvPr id="2089" name="Group 41"/>
          <p:cNvGraphicFramePr>
            <a:graphicFrameLocks noGrp="1"/>
          </p:cNvGraphicFramePr>
          <p:nvPr/>
        </p:nvGraphicFramePr>
        <p:xfrm>
          <a:off x="971550" y="2057400"/>
          <a:ext cx="7129463" cy="4251326"/>
        </p:xfrm>
        <a:graphic>
          <a:graphicData uri="http://schemas.openxmlformats.org/drawingml/2006/table">
            <a:tbl>
              <a:tblPr/>
              <a:tblGrid>
                <a:gridCol w="2376488"/>
                <a:gridCol w="2376487"/>
                <a:gridCol w="2376488"/>
              </a:tblGrid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№ 11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№ 12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№ 13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№ 14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8" action="ppaction://hlinksldjump"/>
                        </a:rPr>
                        <a:t>№ 15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EAEAEA"/>
            </a:gs>
            <a:gs pos="100000">
              <a:srgbClr val="47A525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B93A20-169F-4153-BA11-E583CA430A2F}" type="slidenum">
              <a:rPr lang="ru-RU"/>
              <a:pPr/>
              <a:t>2</a:t>
            </a:fld>
            <a:endParaRPr lang="ru-RU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822825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</a:rPr>
              <a:t>Задача № 11</a:t>
            </a: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457200" y="1447800"/>
            <a:ext cx="433070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На огороде работало 56 человек. </a:t>
            </a:r>
            <a:endParaRPr lang="ru-RU" sz="3200">
              <a:solidFill>
                <a:srgbClr val="47A525"/>
              </a:solidFill>
              <a:effectDag name="">
                <a:cont type="tree" name="">
                  <a:effect ref="fillLine"/>
                  <a:outerShdw dist="38100" dir="13500000" algn="br">
                    <a:srgbClr val="99F777"/>
                  </a:outerShdw>
                </a:cont>
                <a:cont type="tree" name="">
                  <a:effect ref="fillLine"/>
                  <a:outerShdw dist="38100" dir="2700000" algn="tl">
                    <a:srgbClr val="2A6316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Из них 2</a:t>
            </a: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latin typeface="Arial" charset="0"/>
              </a:rPr>
              <a:t>7 </a:t>
            </a: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женщин,     а остальные мужчины. </a:t>
            </a:r>
            <a:endParaRPr lang="ru-RU" sz="3200">
              <a:solidFill>
                <a:srgbClr val="47A525"/>
              </a:solidFill>
              <a:effectDag name="">
                <a:cont type="tree" name="">
                  <a:effect ref="fillLine"/>
                  <a:outerShdw dist="38100" dir="13500000" algn="br">
                    <a:srgbClr val="99F777"/>
                  </a:outerShdw>
                </a:cont>
                <a:cont type="tree" name="">
                  <a:effect ref="fillLine"/>
                  <a:outerShdw dist="38100" dir="2700000" algn="tl">
                    <a:srgbClr val="2A6316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На сколько</a:t>
            </a: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latin typeface="Arial" charset="0"/>
              </a:rPr>
              <a:t> </a:t>
            </a: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меньше работало женщин, </a:t>
            </a:r>
            <a:endParaRPr lang="ru-RU" sz="3200">
              <a:solidFill>
                <a:srgbClr val="47A525"/>
              </a:solidFill>
              <a:effectDag name="">
                <a:cont type="tree" name="">
                  <a:effect ref="fillLine"/>
                  <a:outerShdw dist="38100" dir="13500000" algn="br">
                    <a:srgbClr val="99F777"/>
                  </a:outerShdw>
                </a:cont>
                <a:cont type="tree" name="">
                  <a:effect ref="fillLine"/>
                  <a:outerShdw dist="38100" dir="2700000" algn="tl">
                    <a:srgbClr val="2A6316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чем мужчин? </a:t>
            </a: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685800" y="563880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47A525"/>
                </a:solidFill>
                <a:effectDag name="">
                  <a:cont type="tree" name="">
                    <a:effect ref="fillLine"/>
                    <a:outerShdw dist="38100" dir="13500000" algn="br">
                      <a:srgbClr val="99F777"/>
                    </a:outerShdw>
                  </a:cont>
                  <a:cont type="tree" name="">
                    <a:effect ref="fillLine"/>
                    <a:outerShdw dist="38100" dir="2700000" algn="tl">
                      <a:srgbClr val="2A6316"/>
                    </a:outerShdw>
                  </a:cont>
                  <a:effect ref="fillLine"/>
                </a:effectDag>
                <a:hlinkClick r:id="rId3" action="ppaction://hlinksldjump"/>
              </a:rPr>
              <a:t>Выбрать ответ</a:t>
            </a:r>
            <a:endParaRPr lang="ru-RU" sz="3200">
              <a:solidFill>
                <a:srgbClr val="47A525"/>
              </a:solidFill>
              <a:effectDag name="">
                <a:cont type="tree" name="">
                  <a:effect ref="fillLine"/>
                  <a:outerShdw dist="38100" dir="13500000" algn="br">
                    <a:srgbClr val="99F777"/>
                  </a:outerShdw>
                </a:cont>
                <a:cont type="tree" name="">
                  <a:effect ref="fillLine"/>
                  <a:outerShdw dist="38100" dir="2700000" algn="tl">
                    <a:srgbClr val="2A6316"/>
                  </a:outerShdw>
                </a:cont>
                <a:effect ref="fillLine"/>
              </a:effectDag>
            </a:endParaRPr>
          </a:p>
        </p:txBody>
      </p:sp>
      <p:pic>
        <p:nvPicPr>
          <p:cNvPr id="73736" name="Picture 8" descr="cool_carrot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381000"/>
            <a:ext cx="369252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7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419600" y="3886200"/>
            <a:ext cx="304800" cy="304800"/>
          </a:xfrm>
        </p:spPr>
      </p:pic>
    </p:spTree>
  </p:cSld>
  <p:clrMapOvr>
    <a:masterClrMapping/>
  </p:clrMapOvr>
  <p:transition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37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60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1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737"/>
                </p:tgtEl>
              </p:cMediaNode>
            </p:audio>
          </p:childTnLst>
        </p:cTn>
      </p:par>
    </p:tnLst>
    <p:bldLst>
      <p:bldP spid="73731" grpId="0"/>
      <p:bldP spid="7373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20F634"/>
            </a:gs>
            <a:gs pos="50000">
              <a:schemeClr val="bg1"/>
            </a:gs>
            <a:gs pos="100000">
              <a:srgbClr val="20F63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CA2E3DF-3E67-4618-8348-5A7510B9936E}" type="slidenum">
              <a:rPr lang="ru-RU"/>
              <a:pPr/>
              <a:t>3</a:t>
            </a:fld>
            <a:endParaRPr lang="ru-RU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20F634"/>
                </a:solidFill>
                <a:effectDag name="">
                  <a:cont type="tree" name="">
                    <a:effect ref="fillLine"/>
                    <a:outerShdw dist="38100" dir="13500000" algn="br">
                      <a:srgbClr val="6BFF79"/>
                    </a:outerShdw>
                  </a:cont>
                  <a:cont type="tree" name="">
                    <a:effect ref="fillLine"/>
                    <a:outerShdw dist="38100" dir="2700000" algn="tl">
                      <a:srgbClr val="13931F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72708" name="Group 4"/>
          <p:cNvGraphicFramePr>
            <a:graphicFrameLocks noGrp="1"/>
          </p:cNvGraphicFramePr>
          <p:nvPr/>
        </p:nvGraphicFramePr>
        <p:xfrm>
          <a:off x="1600200" y="1905000"/>
          <a:ext cx="6019800" cy="3987800"/>
        </p:xfrm>
        <a:graphic>
          <a:graphicData uri="http://schemas.openxmlformats.org/drawingml/2006/table">
            <a:tbl>
              <a:tblPr/>
              <a:tblGrid>
                <a:gridCol w="6019800"/>
              </a:tblGrid>
              <a:tr h="93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0F63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6BFF79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3931F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4 ЧЕЛОВЕКА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20F63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6BFF79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3931F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0F63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6BFF79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3931F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2 ЧЕЛОВЕКА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20F63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6BFF79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3931F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0F63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6BFF79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3931F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1 ЧЕЛОВЕКА 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20F63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6BFF79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3931F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0F63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6BFF79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3931F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3 ЧЕЛОВЕКА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20F63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6BFF79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3931F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2720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7885113" y="4005263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27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720"/>
                </p:tgtEl>
              </p:cMediaNode>
            </p:audio>
          </p:childTnLst>
        </p:cTn>
      </p:par>
    </p:tnLst>
    <p:bldLst>
      <p:bldP spid="7270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3BDB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656809-F4F1-4DCD-B935-3B5B3D714F09}" type="slidenum">
              <a:rPr lang="ru-RU"/>
              <a:pPr/>
              <a:t>4</a:t>
            </a:fld>
            <a:endParaRPr lang="ru-RU"/>
          </a:p>
        </p:txBody>
      </p:sp>
      <p:pic>
        <p:nvPicPr>
          <p:cNvPr id="87045" name="Picture 5" descr="burger_in_front_shini_aa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1341438"/>
            <a:ext cx="405447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6172200" y="692150"/>
            <a:ext cx="29718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 sz="44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У ТЕБЯ   МЫСЛИ ЗАНЯТЫ  ТОЛЬКО ЕДОЙ!!!</a:t>
            </a:r>
          </a:p>
        </p:txBody>
      </p:sp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6372225" y="4652963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6443663" y="602138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50000">
              <a:srgbClr val="9B9239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A4F8A22-FAC1-4F73-A942-3D4094796AD0}" type="slidenum">
              <a:rPr lang="ru-RU"/>
              <a:pPr/>
              <a:t>5</a:t>
            </a:fld>
            <a:endParaRPr lang="ru-RU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9B9239"/>
                </a:solidFill>
                <a:effectDag name="">
                  <a:cont type="tree" name="">
                    <a:effect ref="fillLine"/>
                    <a:outerShdw dist="38100" dir="13500000" algn="br">
                      <a:srgbClr val="E8DF86"/>
                    </a:outerShdw>
                  </a:cont>
                  <a:cont type="tree" name="">
                    <a:effect ref="fillLine"/>
                    <a:outerShdw dist="38100" dir="2700000" algn="tl">
                      <a:srgbClr val="5D5722"/>
                    </a:outerShdw>
                  </a:cont>
                  <a:effect ref="fillLine"/>
                </a:effectDag>
              </a:rPr>
              <a:t>УМЕЕШЬ ХОРОШО СЧИТАТЬ!!!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1143000" y="52578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9B9239"/>
                </a:solidFill>
                <a:effectDag name="">
                  <a:cont type="tree" name="">
                    <a:effect ref="fillLine"/>
                    <a:outerShdw dist="38100" dir="13500000" algn="br">
                      <a:srgbClr val="E8DF86"/>
                    </a:outerShdw>
                  </a:cont>
                  <a:cont type="tree" name="">
                    <a:effect ref="fillLine"/>
                    <a:outerShdw dist="38100" dir="2700000" algn="tl">
                      <a:srgbClr val="5D5722"/>
                    </a:outerShdw>
                  </a:cont>
                  <a:effect ref="fillLine"/>
                </a:effectDag>
                <a:hlinkClick r:id="rId3" action="ppaction://hlinksldjump"/>
              </a:rPr>
              <a:t>Выбрать новую задачу</a:t>
            </a:r>
            <a:endParaRPr lang="ru-RU">
              <a:solidFill>
                <a:srgbClr val="9B9239"/>
              </a:solidFill>
              <a:effectDag name="">
                <a:cont type="tree" name="">
                  <a:effect ref="fillLine"/>
                  <a:outerShdw dist="38100" dir="13500000" algn="br">
                    <a:srgbClr val="E8DF86"/>
                  </a:outerShdw>
                </a:cont>
                <a:cont type="tree" name="">
                  <a:effect ref="fillLine"/>
                  <a:outerShdw dist="38100" dir="2700000" algn="tl">
                    <a:srgbClr val="5D5722"/>
                  </a:outerShdw>
                </a:cont>
                <a:effect ref="fillLine"/>
              </a:effectDag>
            </a:endParaRPr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5943600" y="54864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9B9239"/>
                </a:solidFill>
                <a:effectDag name="">
                  <a:cont type="tree" name="">
                    <a:effect ref="fillLine"/>
                    <a:outerShdw dist="38100" dir="13500000" algn="br">
                      <a:srgbClr val="E8DF86"/>
                    </a:outerShdw>
                  </a:cont>
                  <a:cont type="tree" name="">
                    <a:effect ref="fillLine"/>
                    <a:outerShdw dist="38100" dir="2700000" algn="tl">
                      <a:srgbClr val="5D5722"/>
                    </a:outerShdw>
                  </a:cont>
                  <a:effect ref="fillLine"/>
                </a:effectDag>
                <a:hlinkClick r:id="rId4" action="ppaction://hlinksldjump"/>
              </a:rPr>
              <a:t>ВЫХОД</a:t>
            </a:r>
            <a:endParaRPr lang="ru-RU">
              <a:solidFill>
                <a:srgbClr val="9B9239"/>
              </a:solidFill>
              <a:effectDag name="">
                <a:cont type="tree" name="">
                  <a:effect ref="fillLine"/>
                  <a:outerShdw dist="38100" dir="13500000" algn="br">
                    <a:srgbClr val="E8DF86"/>
                  </a:outerShdw>
                </a:cont>
                <a:cont type="tree" name="">
                  <a:effect ref="fillLine"/>
                  <a:outerShdw dist="38100" dir="2700000" algn="tl">
                    <a:srgbClr val="5D5722"/>
                  </a:outerShdw>
                </a:cont>
                <a:effect ref="fillLine"/>
              </a:effectDag>
            </a:endParaRPr>
          </a:p>
        </p:txBody>
      </p:sp>
      <p:pic>
        <p:nvPicPr>
          <p:cNvPr id="116742" name="Picture 6" descr="diploma_with_hat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1905000"/>
            <a:ext cx="5943600" cy="300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E7F00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16FC68-B347-47F6-B74F-E2E527C416F1}" type="slidenum">
              <a:rPr lang="ru-RU"/>
              <a:pPr/>
              <a:t>6</a:t>
            </a:fld>
            <a:endParaRPr lang="ru-RU"/>
          </a:p>
        </p:txBody>
      </p:sp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457200" y="228600"/>
            <a:ext cx="33528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НЕ ХОЧЕШЬ ДУМАТЬ – ИДИ РАБОТАТЬ!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838200" y="4343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990600" y="5715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pic>
        <p:nvPicPr>
          <p:cNvPr id="88069" name="Picture 5" descr="dolly_rotate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620713"/>
            <a:ext cx="356552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08080"/>
            </a:gs>
            <a:gs pos="100000">
              <a:schemeClr val="bg1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EBFE54-9A9B-4AB1-8BCC-80C0034A1371}" type="slidenum">
              <a:rPr lang="ru-RU"/>
              <a:pPr/>
              <a:t>7</a:t>
            </a:fld>
            <a:endParaRPr lang="ru-RU"/>
          </a:p>
        </p:txBody>
      </p:sp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4267200" y="533400"/>
            <a:ext cx="46482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У ТЕБЯ ЛУЧШЕ ПОЛУЧАЕТСЯ УБИРАТЬСЯ!</a:t>
            </a:r>
          </a:p>
        </p:txBody>
      </p:sp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5638800" y="3657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808080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</a:endParaRP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5867400" y="5486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808080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</a:endParaRPr>
          </a:p>
        </p:txBody>
      </p:sp>
      <p:pic>
        <p:nvPicPr>
          <p:cNvPr id="86021" name="Picture 5" descr="mop_bucket_dripp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057400"/>
            <a:ext cx="3786188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00"/>
                            </p:stCondLst>
                            <p:childTnLst>
                              <p:par>
                                <p:cTn id="10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100000">
              <a:srgbClr val="A7C37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76ACF43-EBFA-43FD-B29D-A54EE5110E22}" type="slidenum">
              <a:rPr lang="ru-RU"/>
              <a:pPr/>
              <a:t>8</a:t>
            </a:fld>
            <a:endParaRPr lang="ru-RU"/>
          </a:p>
        </p:txBody>
      </p:sp>
      <p:pic>
        <p:nvPicPr>
          <p:cNvPr id="74759" name="Picture 7" descr="AG00428_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1713" y="2708275"/>
            <a:ext cx="4332287" cy="343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5" name="Rectangle 3"/>
          <p:cNvSpPr>
            <a:spLocks noGrp="1" noChangeArrowheads="1"/>
          </p:cNvSpPr>
          <p:nvPr>
            <p:ph type="title"/>
          </p:nvPr>
        </p:nvSpPr>
        <p:spPr>
          <a:xfrm>
            <a:off x="4500563" y="0"/>
            <a:ext cx="4643437" cy="1143000"/>
          </a:xfrm>
          <a:noFill/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666633"/>
                </a:solidFill>
              </a:rPr>
              <a:t>Задача № 12</a:t>
            </a:r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395288" y="549275"/>
            <a:ext cx="4211637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</a:pPr>
            <a:r>
              <a:rPr lang="ru-RU" sz="3200" b="1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В детской книжке 20 страниц без картинок, а</a:t>
            </a:r>
            <a:r>
              <a:rPr lang="ru-RU" sz="3200" b="1">
                <a:solidFill>
                  <a:srgbClr val="666633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с картинками                 на</a:t>
            </a:r>
            <a:r>
              <a:rPr lang="ru-RU" sz="3200" b="1">
                <a:solidFill>
                  <a:srgbClr val="666633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4</a:t>
            </a:r>
            <a:r>
              <a:rPr lang="ru-RU" sz="3200" b="1">
                <a:solidFill>
                  <a:srgbClr val="666633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меньше. </a:t>
            </a:r>
            <a:endParaRPr lang="ru-RU" sz="3200" b="1">
              <a:solidFill>
                <a:srgbClr val="666633"/>
              </a:solidFill>
              <a:latin typeface="Arial" charset="0"/>
            </a:endParaRPr>
          </a:p>
          <a:p>
            <a:pPr indent="19050">
              <a:tabLst>
                <a:tab pos="0" algn="l"/>
              </a:tabLst>
            </a:pPr>
            <a:r>
              <a:rPr lang="ru-RU" sz="3200" b="1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На сколько больше</a:t>
            </a:r>
            <a:r>
              <a:rPr lang="ru-RU" sz="3200" b="1">
                <a:solidFill>
                  <a:srgbClr val="666633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всего страниц в книге, </a:t>
            </a:r>
            <a:endParaRPr lang="ru-RU" sz="3200" b="1">
              <a:solidFill>
                <a:srgbClr val="666633"/>
              </a:solidFill>
              <a:latin typeface="Arial" charset="0"/>
            </a:endParaRPr>
          </a:p>
          <a:p>
            <a:pPr indent="19050">
              <a:tabLst>
                <a:tab pos="0" algn="l"/>
              </a:tabLst>
            </a:pPr>
            <a:r>
              <a:rPr lang="ru-RU" sz="3200" b="1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чем страниц с картинками?</a:t>
            </a:r>
            <a:r>
              <a:rPr lang="ru-RU" sz="3200" b="1">
                <a:solidFill>
                  <a:srgbClr val="666633"/>
                </a:solidFill>
                <a:latin typeface="Arial" charset="0"/>
              </a:rPr>
              <a:t> 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5364163" y="1989138"/>
            <a:ext cx="3124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A7C379"/>
                </a:solidFill>
                <a:effectDag name="">
                  <a:cont type="tree" name="">
                    <a:effect ref="fillLine"/>
                    <a:outerShdw dist="38100" dir="13500000" algn="br">
                      <a:srgbClr val="E7FFBF"/>
                    </a:outerShdw>
                  </a:cont>
                  <a:cont type="tree" name="">
                    <a:effect ref="fillLine"/>
                    <a:outerShdw dist="38100" dir="2700000" algn="tl">
                      <a:srgbClr val="647548"/>
                    </a:outerShdw>
                  </a:cont>
                  <a:effect ref="fillLine"/>
                </a:effectDag>
                <a:hlinkClick r:id="rId4" action="ppaction://hlinksldjump"/>
              </a:rPr>
              <a:t>Выбрать ответ</a:t>
            </a:r>
            <a:endParaRPr lang="ru-RU" sz="3200">
              <a:solidFill>
                <a:srgbClr val="A7C379"/>
              </a:solidFill>
              <a:effectDag name="">
                <a:cont type="tree" name="">
                  <a:effect ref="fillLine"/>
                  <a:outerShdw dist="38100" dir="13500000" algn="br">
                    <a:srgbClr val="E7FFBF"/>
                  </a:outerShdw>
                </a:cont>
                <a:cont type="tree" name="">
                  <a:effect ref="fillLine"/>
                  <a:outerShdw dist="38100" dir="2700000" algn="tl">
                    <a:srgbClr val="647548"/>
                  </a:outerShdw>
                </a:cont>
                <a:effect ref="fillLine"/>
              </a:effectDag>
            </a:endParaRPr>
          </a:p>
        </p:txBody>
      </p:sp>
      <p:pic>
        <p:nvPicPr>
          <p:cNvPr id="74760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419600" y="3886200"/>
            <a:ext cx="304800" cy="304800"/>
          </a:xfrm>
        </p:spPr>
      </p:pic>
    </p:spTree>
  </p:cSld>
  <p:clrMapOvr>
    <a:masterClrMapping/>
  </p:clrMapOvr>
  <p:transition advClick="0" advTm="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47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0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760"/>
                </p:tgtEl>
              </p:cMediaNode>
            </p:audio>
          </p:childTnLst>
        </p:cTn>
      </p:par>
    </p:tnLst>
    <p:bldLst>
      <p:bldP spid="74755" grpId="0"/>
      <p:bldP spid="74756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AEC56F"/>
            </a:gs>
            <a:gs pos="50000">
              <a:schemeClr val="bg1"/>
            </a:gs>
            <a:gs pos="100000">
              <a:srgbClr val="AEC56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D6A84AA-7A81-4CC6-A84D-80B718E59701}" type="slidenum">
              <a:rPr lang="ru-RU"/>
              <a:pPr/>
              <a:t>9</a:t>
            </a:fld>
            <a:endParaRPr lang="ru-RU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AEC56F"/>
                </a:solidFill>
                <a:effectDag name="">
                  <a:cont type="tree" name="">
                    <a:effect ref="fillLine"/>
                    <a:outerShdw dist="38100" dir="13500000" algn="br">
                      <a:srgbClr val="ECFFB5"/>
                    </a:outerShdw>
                  </a:cont>
                  <a:cont type="tree" name="">
                    <a:effect ref="fillLine"/>
                    <a:outerShdw dist="38100" dir="2700000" algn="tl">
                      <a:srgbClr val="687642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78852" name="Group 4"/>
          <p:cNvGraphicFramePr>
            <a:graphicFrameLocks noGrp="1"/>
          </p:cNvGraphicFramePr>
          <p:nvPr/>
        </p:nvGraphicFramePr>
        <p:xfrm>
          <a:off x="971550" y="1905000"/>
          <a:ext cx="7129463" cy="3987800"/>
        </p:xfrm>
        <a:graphic>
          <a:graphicData uri="http://schemas.openxmlformats.org/drawingml/2006/table">
            <a:tbl>
              <a:tblPr/>
              <a:tblGrid>
                <a:gridCol w="7129463"/>
              </a:tblGrid>
              <a:tr h="93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C56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ECFFB5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68764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4 СТРАНИЦЫ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AEC56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ECFFB5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68764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C56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ECFFB5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68764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16 СТРАНИЦ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AEC56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ECFFB5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68764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C56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ECFFB5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68764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20 СТРАНИЦ 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AEC56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ECFFB5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68764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EC56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ECFFB5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68764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10 СТРАНИЦ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AEC56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ECFFB5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68764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8864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323850" y="4941888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88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864"/>
                </p:tgtEl>
              </p:cMediaNode>
            </p:audio>
          </p:childTnLst>
        </p:cTn>
      </p:par>
    </p:tnLst>
    <p:bldLst>
      <p:bldP spid="7885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D22C"/>
            </a:gs>
            <a:gs pos="50000">
              <a:schemeClr val="bg1"/>
            </a:gs>
            <a:gs pos="100000">
              <a:srgbClr val="D6D2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0B5FA9-775A-402D-8673-916B167AB5A9}" type="slidenum">
              <a:rPr lang="ru-RU"/>
              <a:pPr/>
              <a:t>10</a:t>
            </a:fld>
            <a:endParaRPr lang="ru-RU"/>
          </a:p>
        </p:txBody>
      </p:sp>
      <p:sp>
        <p:nvSpPr>
          <p:cNvPr id="113666" name="Text Box 2"/>
          <p:cNvSpPr txBox="1">
            <a:spLocks noChangeArrowheads="1"/>
          </p:cNvSpPr>
          <p:nvPr/>
        </p:nvSpPr>
        <p:spPr bwMode="auto">
          <a:xfrm>
            <a:off x="250825" y="457200"/>
            <a:ext cx="85121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/>
              <a:t>ДО ФИНИША ТЕБЕ ДАЛЕКО!</a:t>
            </a:r>
          </a:p>
        </p:txBody>
      </p:sp>
      <p:sp>
        <p:nvSpPr>
          <p:cNvPr id="113667" name="Rectangle 3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113668" name="Text Box 4"/>
          <p:cNvSpPr txBox="1">
            <a:spLocks noChangeArrowheads="1"/>
          </p:cNvSpPr>
          <p:nvPr/>
        </p:nvSpPr>
        <p:spPr bwMode="auto">
          <a:xfrm>
            <a:off x="67056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pic>
        <p:nvPicPr>
          <p:cNvPr id="113669" name="Picture 5" descr="finish_line_wav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2209800"/>
            <a:ext cx="5151438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F3E08D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FFD5A4-75BE-40BB-A999-9AFAA0B17773}" type="slidenum">
              <a:rPr lang="ru-RU"/>
              <a:pPr/>
              <a:t>11</a:t>
            </a:fld>
            <a:endParaRPr lang="ru-RU"/>
          </a:p>
        </p:txBody>
      </p:sp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0" y="5334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>
                <a:solidFill>
                  <a:srgbClr val="CC6600"/>
                </a:solidFill>
              </a:rPr>
              <a:t>КТО НЕ РАБОТАЕТ, ТОТ НЕ ЕСТ!</a:t>
            </a:r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3E08D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2B8"/>
                    </a:outerShdw>
                  </a:cont>
                  <a:cont type="tree" name="">
                    <a:effect ref="fillLine"/>
                    <a:outerShdw dist="38100" dir="2700000" algn="tl">
                      <a:srgbClr val="918654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F3E08D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2B8"/>
                    </a:outerShdw>
                  </a:cont>
                  <a:cont type="tree" name="">
                    <a:effect ref="fillLine"/>
                    <a:outerShdw dist="38100" dir="2700000" algn="tl">
                      <a:srgbClr val="918654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F3E08D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2B8"/>
                    </a:outerShdw>
                  </a:cont>
                  <a:cont type="tree" name="">
                    <a:effect ref="fillLine"/>
                    <a:outerShdw dist="38100" dir="2700000" algn="tl">
                      <a:srgbClr val="918654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F3E08D"/>
              </a:solidFill>
              <a:effectDag name="">
                <a:cont type="tree" name="">
                  <a:effect ref="fillLine"/>
                  <a:outerShdw dist="38100" dir="13500000" algn="br">
                    <a:srgbClr val="FFF2B8"/>
                  </a:outerShdw>
                </a:cont>
                <a:cont type="tree" name="">
                  <a:effect ref="fillLine"/>
                  <a:outerShdw dist="38100" dir="2700000" algn="tl">
                    <a:srgbClr val="918654"/>
                  </a:outerShdw>
                </a:cont>
                <a:effect ref="fillLine"/>
              </a:effectDag>
            </a:endParaRPr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67056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3E08D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2B8"/>
                    </a:outerShdw>
                  </a:cont>
                  <a:cont type="tree" name="">
                    <a:effect ref="fillLine"/>
                    <a:outerShdw dist="38100" dir="2700000" algn="tl">
                      <a:srgbClr val="918654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3E08D"/>
              </a:solidFill>
              <a:effectDag name="">
                <a:cont type="tree" name="">
                  <a:effect ref="fillLine"/>
                  <a:outerShdw dist="38100" dir="13500000" algn="br">
                    <a:srgbClr val="FFF2B8"/>
                  </a:outerShdw>
                </a:cont>
                <a:cont type="tree" name="">
                  <a:effect ref="fillLine"/>
                  <a:outerShdw dist="38100" dir="2700000" algn="tl">
                    <a:srgbClr val="918654"/>
                  </a:outerShdw>
                </a:cont>
                <a:effect ref="fillLine"/>
              </a:effectDag>
            </a:endParaRPr>
          </a:p>
        </p:txBody>
      </p:sp>
      <p:pic>
        <p:nvPicPr>
          <p:cNvPr id="95237" name="Picture 5" descr="hotdog_steam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2133600"/>
            <a:ext cx="5181600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0711B27-51C0-4960-8B57-47A836E1BC36}" type="slidenum">
              <a:rPr lang="ru-RU"/>
              <a:pPr/>
              <a:t>12</a:t>
            </a:fld>
            <a:endParaRPr lang="ru-RU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457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ДАЛЕКО ПОЙДЕШЬ!!!</a:t>
            </a:r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914400" y="44196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  <a:t>Выбрать новую задачу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117765" name="Text Box 5"/>
          <p:cNvSpPr txBox="1">
            <a:spLocks noChangeArrowheads="1"/>
          </p:cNvSpPr>
          <p:nvPr/>
        </p:nvSpPr>
        <p:spPr bwMode="auto">
          <a:xfrm>
            <a:off x="1219200" y="59436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ВЫХОД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pic>
        <p:nvPicPr>
          <p:cNvPr id="117766" name="Picture 6" descr="arrow_marquee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2133600"/>
            <a:ext cx="4000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999EA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7DFE13-E6D2-4D2E-B13A-E83E19D9D181}" type="slidenum">
              <a:rPr lang="ru-RU"/>
              <a:pPr/>
              <a:t>13</a:t>
            </a:fld>
            <a:endParaRPr lang="ru-RU"/>
          </a:p>
        </p:txBody>
      </p:sp>
      <p:sp>
        <p:nvSpPr>
          <p:cNvPr id="114690" name="Text Box 2"/>
          <p:cNvSpPr txBox="1">
            <a:spLocks noChangeArrowheads="1"/>
          </p:cNvSpPr>
          <p:nvPr/>
        </p:nvSpPr>
        <p:spPr bwMode="auto">
          <a:xfrm>
            <a:off x="914400" y="304800"/>
            <a:ext cx="71628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999EAB"/>
                </a:solidFill>
                <a:effectDag name="">
                  <a:cont type="tree" name="">
                    <a:effect ref="fillLine"/>
                    <a:outerShdw dist="38100" dir="13500000" algn="br">
                      <a:srgbClr val="EEF3FF"/>
                    </a:outerShdw>
                  </a:cont>
                  <a:cont type="tree" name="">
                    <a:effect ref="fillLine"/>
                    <a:outerShdw dist="38100" dir="2700000" algn="tl">
                      <a:srgbClr val="5B5E66"/>
                    </a:outerShdw>
                  </a:cont>
                  <a:effect ref="fillLine"/>
                </a:effectDag>
              </a:rPr>
              <a:t>УЧИСЬ ДУМАТЬ! БЕСПЛАТНЫЙ СЫР БЫВАЕТ ТОЛЬКО В МЫШЕЛОВКЕ!</a:t>
            </a:r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228600" y="3581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999EAB"/>
                </a:solidFill>
                <a:effectDag name="">
                  <a:cont type="tree" name="">
                    <a:effect ref="fillLine"/>
                    <a:outerShdw dist="38100" dir="13500000" algn="br">
                      <a:srgbClr val="EEF3FF"/>
                    </a:outerShdw>
                  </a:cont>
                  <a:cont type="tree" name="">
                    <a:effect ref="fillLine"/>
                    <a:outerShdw dist="38100" dir="2700000" algn="tl">
                      <a:srgbClr val="5B5E66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999EAB"/>
                </a:solidFill>
                <a:effectDag name="">
                  <a:cont type="tree" name="">
                    <a:effect ref="fillLine"/>
                    <a:outerShdw dist="38100" dir="13500000" algn="br">
                      <a:srgbClr val="EEF3FF"/>
                    </a:outerShdw>
                  </a:cont>
                  <a:cont type="tree" name="">
                    <a:effect ref="fillLine"/>
                    <a:outerShdw dist="38100" dir="2700000" algn="tl">
                      <a:srgbClr val="5B5E66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999EAB"/>
                </a:solidFill>
                <a:effectDag name="">
                  <a:cont type="tree" name="">
                    <a:effect ref="fillLine"/>
                    <a:outerShdw dist="38100" dir="13500000" algn="br">
                      <a:srgbClr val="EEF3FF"/>
                    </a:outerShdw>
                  </a:cont>
                  <a:cont type="tree" name="">
                    <a:effect ref="fillLine"/>
                    <a:outerShdw dist="38100" dir="2700000" algn="tl">
                      <a:srgbClr val="5B5E66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999EAB"/>
              </a:solidFill>
              <a:effectDag name="">
                <a:cont type="tree" name="">
                  <a:effect ref="fillLine"/>
                  <a:outerShdw dist="38100" dir="13500000" algn="br">
                    <a:srgbClr val="EEF3FF"/>
                  </a:outerShdw>
                </a:cont>
                <a:cont type="tree" name="">
                  <a:effect ref="fillLine"/>
                  <a:outerShdw dist="38100" dir="2700000" algn="tl">
                    <a:srgbClr val="5B5E66"/>
                  </a:outerShdw>
                </a:cont>
                <a:effect ref="fillLine"/>
              </a:effectDag>
            </a:endParaRPr>
          </a:p>
        </p:txBody>
      </p:sp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6629400" y="3581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999EAB"/>
                </a:solidFill>
                <a:effectDag name="">
                  <a:cont type="tree" name="">
                    <a:effect ref="fillLine"/>
                    <a:outerShdw dist="38100" dir="13500000" algn="br">
                      <a:srgbClr val="EEF3FF"/>
                    </a:outerShdw>
                  </a:cont>
                  <a:cont type="tree" name="">
                    <a:effect ref="fillLine"/>
                    <a:outerShdw dist="38100" dir="2700000" algn="tl">
                      <a:srgbClr val="5B5E66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999EAB"/>
              </a:solidFill>
              <a:effectDag name="">
                <a:cont type="tree" name="">
                  <a:effect ref="fillLine"/>
                  <a:outerShdw dist="38100" dir="13500000" algn="br">
                    <a:srgbClr val="EEF3FF"/>
                  </a:outerShdw>
                </a:cont>
                <a:cont type="tree" name="">
                  <a:effect ref="fillLine"/>
                  <a:outerShdw dist="38100" dir="2700000" algn="tl">
                    <a:srgbClr val="5B5E66"/>
                  </a:outerShdw>
                </a:cont>
                <a:effect ref="fillLine"/>
              </a:effectDag>
            </a:endParaRPr>
          </a:p>
        </p:txBody>
      </p:sp>
      <p:pic>
        <p:nvPicPr>
          <p:cNvPr id="114693" name="Picture 5" descr="mousetrap_ready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3886200"/>
            <a:ext cx="3565525" cy="267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0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AB6B85"/>
            </a:gs>
            <a:gs pos="100000">
              <a:schemeClr val="bg1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2CDC7AE-F651-4151-8B79-58F83C91EA1E}" type="slidenum">
              <a:rPr lang="ru-RU"/>
              <a:pPr/>
              <a:t>14</a:t>
            </a:fld>
            <a:endParaRPr lang="ru-RU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</a:rPr>
              <a:t>Задача № 13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395288" y="836613"/>
            <a:ext cx="80772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В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</a:rPr>
              <a:t>зоопарке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было 100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</a:rPr>
              <a:t>обезьян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: 26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</a:rPr>
              <a:t>мартышек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, а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</a:rPr>
              <a:t>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остальные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</a:rPr>
              <a:t>гориллы.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На сколько меньше</a:t>
            </a:r>
            <a:b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</a:b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было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</a:rPr>
              <a:t>мартышек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, чем 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</a:rPr>
              <a:t>горилл</a:t>
            </a: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cs typeface="Times New Roman" pitchFamily="18" charset="0"/>
              </a:rPr>
              <a:t>?</a:t>
            </a:r>
          </a:p>
          <a:p>
            <a:pPr indent="19050" algn="l">
              <a:tabLst>
                <a:tab pos="0" algn="l"/>
              </a:tabLst>
              <a:defRPr/>
            </a:pPr>
            <a:endParaRPr lang="ru-RU" sz="3200">
              <a:solidFill>
                <a:srgbClr val="AB6B85"/>
              </a:solidFill>
              <a:effectDag name="">
                <a:cont type="tree" name="">
                  <a:effect ref="fillLine"/>
                  <a:outerShdw dist="38100" dir="13500000" algn="br">
                    <a:srgbClr val="FFC0DA"/>
                  </a:outerShdw>
                </a:cont>
                <a:cont type="tree" name="">
                  <a:effect ref="fillLine"/>
                  <a:outerShdw dist="38100" dir="2700000" algn="tl">
                    <a:srgbClr val="66404F"/>
                  </a:outerShdw>
                </a:cont>
                <a:effect ref="fillLine"/>
              </a:effectDag>
            </a:endParaRP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6019800" y="594995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AB6B8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0DA"/>
                    </a:outerShdw>
                  </a:cont>
                  <a:cont type="tree" name="">
                    <a:effect ref="fillLine"/>
                    <a:outerShdw dist="38100" dir="2700000" algn="tl">
                      <a:srgbClr val="66404F"/>
                    </a:outerShdw>
                  </a:cont>
                  <a:effect ref="fillLine"/>
                </a:effectDag>
                <a:hlinkClick r:id="rId3" action="ppaction://hlinksldjump"/>
              </a:rPr>
              <a:t>Выбрать ответ</a:t>
            </a:r>
            <a:endParaRPr lang="ru-RU" sz="3200">
              <a:solidFill>
                <a:srgbClr val="AB6B85"/>
              </a:solidFill>
              <a:effectDag name="">
                <a:cont type="tree" name="">
                  <a:effect ref="fillLine"/>
                  <a:outerShdw dist="38100" dir="13500000" algn="br">
                    <a:srgbClr val="FFC0DA"/>
                  </a:outerShdw>
                </a:cont>
                <a:cont type="tree" name="">
                  <a:effect ref="fillLine"/>
                  <a:outerShdw dist="38100" dir="2700000" algn="tl">
                    <a:srgbClr val="66404F"/>
                  </a:outerShdw>
                </a:cont>
                <a:effect ref="fillLine"/>
              </a:effectDag>
            </a:endParaRPr>
          </a:p>
        </p:txBody>
      </p:sp>
      <p:pic>
        <p:nvPicPr>
          <p:cNvPr id="75782" name="Picture 6" descr="CHI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2275" y="2708275"/>
            <a:ext cx="5534025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3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732588" y="620713"/>
            <a:ext cx="304800" cy="304800"/>
          </a:xfrm>
        </p:spPr>
      </p:pic>
    </p:spTree>
  </p:cSld>
  <p:clrMapOvr>
    <a:masterClrMapping/>
  </p:clrMapOvr>
  <p:transition advClick="0" advTm="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57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600"/>
                            </p:stCondLst>
                            <p:childTnLst>
                              <p:par>
                                <p:cTn id="1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1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783"/>
                </p:tgtEl>
              </p:cMediaNode>
            </p:audio>
          </p:childTnLst>
        </p:cTn>
      </p:par>
    </p:tnLst>
    <p:bldLst>
      <p:bldP spid="75779" grpId="0"/>
      <p:bldP spid="7578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BF79A1"/>
            </a:gs>
            <a:gs pos="100000">
              <a:schemeClr val="bg1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D91E2C-E6ED-4046-966F-3856A3E3A176}" type="slidenum">
              <a:rPr lang="ru-RU"/>
              <a:pPr/>
              <a:t>15</a:t>
            </a:fld>
            <a:endParaRPr lang="ru-RU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title"/>
          </p:nvPr>
        </p:nvSpPr>
        <p:spPr>
          <a:xfrm>
            <a:off x="611188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BF79A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C1E5"/>
                    </a:outerShdw>
                  </a:cont>
                  <a:cont type="tree" name="">
                    <a:effect ref="fillLine"/>
                    <a:outerShdw dist="38100" dir="2700000" algn="tl">
                      <a:srgbClr val="724860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79876" name="Group 4"/>
          <p:cNvGraphicFramePr>
            <a:graphicFrameLocks noGrp="1"/>
          </p:cNvGraphicFramePr>
          <p:nvPr/>
        </p:nvGraphicFramePr>
        <p:xfrm>
          <a:off x="1116013" y="1341438"/>
          <a:ext cx="7058025" cy="3987800"/>
        </p:xfrm>
        <a:graphic>
          <a:graphicData uri="http://schemas.openxmlformats.org/drawingml/2006/table">
            <a:tbl>
              <a:tblPr/>
              <a:tblGrid>
                <a:gridCol w="7058025"/>
              </a:tblGrid>
              <a:tr h="93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BF79A1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C1E5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724860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48 ОБЕЗЬЯН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BF79A1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C1E5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724860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BF79A1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C1E5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724860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54 ОБЕЗЬЯНЫ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BF79A1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C1E5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724860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BF79A1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C1E5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724860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42 ОБЕЗЬЯНЫ 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BF79A1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C1E5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724860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BF79A1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C1E5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724860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52 ОБЕЗЬЯНЫ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BF79A1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C1E5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724860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9888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611188" y="4005263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98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888"/>
                </p:tgtEl>
              </p:cMediaNode>
            </p:audio>
          </p:childTnLst>
        </p:cTn>
      </p:par>
    </p:tnLst>
    <p:bldLst>
      <p:bldP spid="7987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50000">
              <a:srgbClr val="BF9E4B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10BA59-28A5-40CB-B7A0-0A351E3E909D}" type="slidenum">
              <a:rPr lang="ru-RU"/>
              <a:pPr/>
              <a:t>16</a:t>
            </a:fld>
            <a:endParaRPr lang="ru-RU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5105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BF9E4B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98"/>
                    </a:outerShdw>
                  </a:cont>
                  <a:cont type="tree" name="">
                    <a:effect ref="fillLine"/>
                    <a:outerShdw dist="38100" dir="2700000" algn="tl">
                      <a:srgbClr val="725E2D"/>
                    </a:outerShdw>
                  </a:cont>
                  <a:effect ref="fillLine"/>
                </a:effectDag>
              </a:rPr>
              <a:t>ТЫ ЛУЧШИЙ!!!</a:t>
            </a:r>
          </a:p>
        </p:txBody>
      </p:sp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990600" y="54102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BF9E4B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98"/>
                    </a:outerShdw>
                  </a:cont>
                  <a:cont type="tree" name="">
                    <a:effect ref="fillLine"/>
                    <a:outerShdw dist="38100" dir="2700000" algn="tl">
                      <a:srgbClr val="725E2D"/>
                    </a:outerShdw>
                  </a:cont>
                  <a:effect ref="fillLine"/>
                </a:effectDag>
                <a:hlinkClick r:id="rId3" action="ppaction://hlinksldjump"/>
              </a:rPr>
              <a:t>Выбрать новую задачу</a:t>
            </a:r>
            <a:endParaRPr lang="ru-RU">
              <a:solidFill>
                <a:srgbClr val="BF9E4B"/>
              </a:solidFill>
              <a:effectDag name="">
                <a:cont type="tree" name="">
                  <a:effect ref="fillLine"/>
                  <a:outerShdw dist="38100" dir="13500000" algn="br">
                    <a:srgbClr val="FFE298"/>
                  </a:outerShdw>
                </a:cont>
                <a:cont type="tree" name="">
                  <a:effect ref="fillLine"/>
                  <a:outerShdw dist="38100" dir="2700000" algn="tl">
                    <a:srgbClr val="725E2D"/>
                  </a:outerShdw>
                </a:cont>
                <a:effect ref="fillLine"/>
              </a:effectDag>
            </a:endParaRPr>
          </a:p>
        </p:txBody>
      </p:sp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6553200" y="55626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BF9E4B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98"/>
                    </a:outerShdw>
                  </a:cont>
                  <a:cont type="tree" name="">
                    <a:effect ref="fillLine"/>
                    <a:outerShdw dist="38100" dir="2700000" algn="tl">
                      <a:srgbClr val="725E2D"/>
                    </a:outerShdw>
                  </a:cont>
                  <a:effect ref="fillLine"/>
                </a:effectDag>
                <a:hlinkClick r:id="rId4" action="ppaction://hlinksldjump"/>
              </a:rPr>
              <a:t>ВЫХОД</a:t>
            </a:r>
            <a:endParaRPr lang="ru-RU">
              <a:solidFill>
                <a:srgbClr val="BF9E4B"/>
              </a:solidFill>
              <a:effectDag name="">
                <a:cont type="tree" name="">
                  <a:effect ref="fillLine"/>
                  <a:outerShdw dist="38100" dir="13500000" algn="br">
                    <a:srgbClr val="FFE298"/>
                  </a:outerShdw>
                </a:cont>
                <a:cont type="tree" name="">
                  <a:effect ref="fillLine"/>
                  <a:outerShdw dist="38100" dir="2700000" algn="tl">
                    <a:srgbClr val="725E2D"/>
                  </a:outerShdw>
                </a:cont>
                <a:effect ref="fillLine"/>
              </a:effectDag>
            </a:endParaRPr>
          </a:p>
        </p:txBody>
      </p:sp>
      <p:pic>
        <p:nvPicPr>
          <p:cNvPr id="118791" name="Picture 7" descr="bestfriends_shimmer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1905000"/>
            <a:ext cx="4784725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187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100000">
              <a:srgbClr val="EAEAEA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F48682-849D-45E8-A547-5C158BE48FA4}" type="slidenum">
              <a:rPr lang="ru-RU"/>
              <a:pPr/>
              <a:t>17</a:t>
            </a:fld>
            <a:endParaRPr lang="ru-RU"/>
          </a:p>
        </p:txBody>
      </p:sp>
      <p:pic>
        <p:nvPicPr>
          <p:cNvPr id="89093" name="Picture 5" descr="exclamation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600200"/>
            <a:ext cx="4754563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381000" y="990600"/>
            <a:ext cx="464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4400"/>
              <a:t>НЕ ПОЙДЕТ!!!</a:t>
            </a:r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838200" y="3581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EAEAE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8C8C8C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EAEAE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8C8C8C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EAEAE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8C8C8C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EAEAEA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8C8C8C"/>
                  </a:outerShdw>
                </a:cont>
                <a:effect ref="fillLine"/>
              </a:effectDag>
            </a:endParaRP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990600" y="5257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EAEAE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8C8C8C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EAEAEA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8C8C8C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AFEA0"/>
            </a:gs>
            <a:gs pos="100000">
              <a:srgbClr val="F9713B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AAE5E99-69DD-4C8F-9B35-7BDF1C130712}" type="slidenum">
              <a:rPr lang="ru-RU"/>
              <a:pPr/>
              <a:t>18</a:t>
            </a:fld>
            <a:endParaRPr lang="ru-RU"/>
          </a:p>
        </p:txBody>
      </p:sp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0" y="609600"/>
            <a:ext cx="46482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9713B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7D"/>
                    </a:outerShdw>
                  </a:cont>
                  <a:cont type="tree" name="">
                    <a:effect ref="fillLine"/>
                    <a:outerShdw dist="38100" dir="2700000" algn="tl">
                      <a:srgbClr val="954323"/>
                    </a:outerShdw>
                  </a:cont>
                  <a:effect ref="fillLine"/>
                </a:effectDag>
              </a:rPr>
              <a:t>НЕ МЕШАЛО БЫ ПЕРЕЧИТАТЬ УСЛОВИЕ ЗАДАЧИ!</a:t>
            </a:r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1066800" y="41910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9713B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7D"/>
                    </a:outerShdw>
                  </a:cont>
                  <a:cont type="tree" name="">
                    <a:effect ref="fillLine"/>
                    <a:outerShdw dist="38100" dir="2700000" algn="tl">
                      <a:srgbClr val="954323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F9713B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7D"/>
                    </a:outerShdw>
                  </a:cont>
                  <a:cont type="tree" name="">
                    <a:effect ref="fillLine"/>
                    <a:outerShdw dist="38100" dir="2700000" algn="tl">
                      <a:srgbClr val="954323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F9713B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7D"/>
                    </a:outerShdw>
                  </a:cont>
                  <a:cont type="tree" name="">
                    <a:effect ref="fillLine"/>
                    <a:outerShdw dist="38100" dir="2700000" algn="tl">
                      <a:srgbClr val="954323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F9713B"/>
              </a:solidFill>
              <a:effectDag name="">
                <a:cont type="tree" name="">
                  <a:effect ref="fillLine"/>
                  <a:outerShdw dist="38100" dir="13500000" algn="br">
                    <a:srgbClr val="FFA27D"/>
                  </a:outerShdw>
                </a:cont>
                <a:cont type="tree" name="">
                  <a:effect ref="fillLine"/>
                  <a:outerShdw dist="38100" dir="2700000" algn="tl">
                    <a:srgbClr val="954323"/>
                  </a:outerShdw>
                </a:cont>
                <a:effect ref="fillLine"/>
              </a:effectDag>
            </a:endParaRPr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1219200" y="57912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9713B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7D"/>
                    </a:outerShdw>
                  </a:cont>
                  <a:cont type="tree" name="">
                    <a:effect ref="fillLine"/>
                    <a:outerShdw dist="38100" dir="2700000" algn="tl">
                      <a:srgbClr val="954323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9713B"/>
              </a:solidFill>
              <a:effectDag name="">
                <a:cont type="tree" name="">
                  <a:effect ref="fillLine"/>
                  <a:outerShdw dist="38100" dir="13500000" algn="br">
                    <a:srgbClr val="FFA27D"/>
                  </a:outerShdw>
                </a:cont>
                <a:cont type="tree" name="">
                  <a:effect ref="fillLine"/>
                  <a:outerShdw dist="38100" dir="2700000" algn="tl">
                    <a:srgbClr val="954323"/>
                  </a:outerShdw>
                </a:cont>
                <a:effect ref="fillLine"/>
              </a:effectDag>
            </a:endParaRPr>
          </a:p>
        </p:txBody>
      </p:sp>
      <p:pic>
        <p:nvPicPr>
          <p:cNvPr id="90117" name="Picture 5" descr="marquee_sign_flash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1828800"/>
            <a:ext cx="4000500" cy="358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F99AB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5FBBD6-B77A-42BF-AD0C-315720B8A384}" type="slidenum">
              <a:rPr lang="ru-RU"/>
              <a:pPr/>
              <a:t>19</a:t>
            </a:fld>
            <a:endParaRPr lang="ru-RU"/>
          </a:p>
        </p:txBody>
      </p:sp>
      <p:pic>
        <p:nvPicPr>
          <p:cNvPr id="91141" name="Picture 5" descr="paintbrush_painting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447800"/>
            <a:ext cx="40005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5105400" y="457200"/>
            <a:ext cx="35052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9F99AB"/>
                </a:solidFill>
                <a:effectDag name="">
                  <a:cont type="tree" name="">
                    <a:effect ref="fillLine"/>
                    <a:outerShdw dist="38100" dir="13500000" algn="br">
                      <a:srgbClr val="F4EEFF"/>
                    </a:outerShdw>
                  </a:cont>
                  <a:cont type="tree" name="">
                    <a:effect ref="fillLine"/>
                    <a:outerShdw dist="38100" dir="2700000" algn="tl">
                      <a:srgbClr val="5F5B66"/>
                    </a:outerShdw>
                  </a:cont>
                  <a:effect ref="fillLine"/>
                </a:effectDag>
              </a:rPr>
              <a:t>НЕ ХОЧЕШЬ ДУМАТЬ ГОЛОВОЙ – РАБОТАЙ РУКАМИ!</a:t>
            </a: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5486400" y="4343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9F99AB"/>
                </a:solidFill>
                <a:effectDag name="">
                  <a:cont type="tree" name="">
                    <a:effect ref="fillLine"/>
                    <a:outerShdw dist="38100" dir="13500000" algn="br">
                      <a:srgbClr val="F4EEFF"/>
                    </a:outerShdw>
                  </a:cont>
                  <a:cont type="tree" name="">
                    <a:effect ref="fillLine"/>
                    <a:outerShdw dist="38100" dir="2700000" algn="tl">
                      <a:srgbClr val="5F5B66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9F99AB"/>
                </a:solidFill>
                <a:effectDag name="">
                  <a:cont type="tree" name="">
                    <a:effect ref="fillLine"/>
                    <a:outerShdw dist="38100" dir="13500000" algn="br">
                      <a:srgbClr val="F4EEFF"/>
                    </a:outerShdw>
                  </a:cont>
                  <a:cont type="tree" name="">
                    <a:effect ref="fillLine"/>
                    <a:outerShdw dist="38100" dir="2700000" algn="tl">
                      <a:srgbClr val="5F5B66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9F99AB"/>
                </a:solidFill>
                <a:effectDag name="">
                  <a:cont type="tree" name="">
                    <a:effect ref="fillLine"/>
                    <a:outerShdw dist="38100" dir="13500000" algn="br">
                      <a:srgbClr val="F4EEFF"/>
                    </a:outerShdw>
                  </a:cont>
                  <a:cont type="tree" name="">
                    <a:effect ref="fillLine"/>
                    <a:outerShdw dist="38100" dir="2700000" algn="tl">
                      <a:srgbClr val="5F5B66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9F99AB"/>
              </a:solidFill>
              <a:effectDag name="">
                <a:cont type="tree" name="">
                  <a:effect ref="fillLine"/>
                  <a:outerShdw dist="38100" dir="13500000" algn="br">
                    <a:srgbClr val="F4EEFF"/>
                  </a:outerShdw>
                </a:cont>
                <a:cont type="tree" name="">
                  <a:effect ref="fillLine"/>
                  <a:outerShdw dist="38100" dir="2700000" algn="tl">
                    <a:srgbClr val="5F5B66"/>
                  </a:outerShdw>
                </a:cont>
                <a:effect ref="fillLine"/>
              </a:effectDag>
            </a:endParaRP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57150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9F99AB"/>
                </a:solidFill>
                <a:effectDag name="">
                  <a:cont type="tree" name="">
                    <a:effect ref="fillLine"/>
                    <a:outerShdw dist="38100" dir="13500000" algn="br">
                      <a:srgbClr val="F4EEFF"/>
                    </a:outerShdw>
                  </a:cont>
                  <a:cont type="tree" name="">
                    <a:effect ref="fillLine"/>
                    <a:outerShdw dist="38100" dir="2700000" algn="tl">
                      <a:srgbClr val="5F5B66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9F99AB"/>
              </a:solidFill>
              <a:effectDag name="">
                <a:cont type="tree" name="">
                  <a:effect ref="fillLine"/>
                  <a:outerShdw dist="38100" dir="13500000" algn="br">
                    <a:srgbClr val="F4EEFF"/>
                  </a:outerShdw>
                </a:cont>
                <a:cont type="tree" name="">
                  <a:effect ref="fillLine"/>
                  <a:outerShdw dist="38100" dir="2700000" algn="tl">
                    <a:srgbClr val="5F5B66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100000">
              <a:srgbClr val="A6E507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3596C7-AE58-49A1-B3A7-96E2208F1FD2}" type="slidenum">
              <a:rPr lang="ru-RU"/>
              <a:pPr/>
              <a:t>20</a:t>
            </a:fld>
            <a:endParaRPr lang="ru-RU"/>
          </a:p>
        </p:txBody>
      </p:sp>
      <p:pic>
        <p:nvPicPr>
          <p:cNvPr id="76808" name="Picture 8" descr="shovel_rotate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549275"/>
            <a:ext cx="3565525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3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580063" cy="1143000"/>
          </a:xfrm>
          <a:noFill/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666633"/>
                </a:solidFill>
              </a:rPr>
              <a:t>Задача № 14</a:t>
            </a: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0" y="1628775"/>
            <a:ext cx="5435600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</a:pPr>
            <a:r>
              <a:rPr lang="ru-RU" sz="3200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На школьном участке работали 12 мальчиков </a:t>
            </a:r>
            <a:endParaRPr lang="ru-RU" sz="3200">
              <a:solidFill>
                <a:srgbClr val="666633"/>
              </a:solidFill>
              <a:latin typeface="Arial" charset="0"/>
            </a:endParaRPr>
          </a:p>
          <a:p>
            <a:pPr indent="19050">
              <a:tabLst>
                <a:tab pos="0" algn="l"/>
              </a:tabLst>
            </a:pPr>
            <a:r>
              <a:rPr lang="ru-RU" sz="3200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и 13 девочек. 16 человек копали грядки, а</a:t>
            </a:r>
            <a:br>
              <a:rPr lang="ru-RU" sz="3200">
                <a:solidFill>
                  <a:srgbClr val="666633"/>
                </a:solidFill>
                <a:latin typeface="Arial" charset="0"/>
                <a:cs typeface="Times New Roman" pitchFamily="18" charset="0"/>
              </a:rPr>
            </a:br>
            <a:r>
              <a:rPr lang="ru-RU" sz="3200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остальные окапывали деревья. На сколько</a:t>
            </a:r>
            <a:br>
              <a:rPr lang="ru-RU" sz="3200">
                <a:solidFill>
                  <a:srgbClr val="666633"/>
                </a:solidFill>
                <a:latin typeface="Arial" charset="0"/>
                <a:cs typeface="Times New Roman" pitchFamily="18" charset="0"/>
              </a:rPr>
            </a:br>
            <a:r>
              <a:rPr lang="ru-RU" sz="3200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больше человек копали грядки, чем окапывали</a:t>
            </a:r>
            <a:br>
              <a:rPr lang="ru-RU" sz="3200">
                <a:solidFill>
                  <a:srgbClr val="666633"/>
                </a:solidFill>
                <a:latin typeface="Arial" charset="0"/>
                <a:cs typeface="Times New Roman" pitchFamily="18" charset="0"/>
              </a:rPr>
            </a:br>
            <a:r>
              <a:rPr lang="ru-RU" sz="3200">
                <a:solidFill>
                  <a:srgbClr val="666633"/>
                </a:solidFill>
                <a:latin typeface="Arial" charset="0"/>
                <a:cs typeface="Times New Roman" pitchFamily="18" charset="0"/>
              </a:rPr>
              <a:t>деревья?</a:t>
            </a:r>
            <a:r>
              <a:rPr lang="ru-RU" sz="3000">
                <a:solidFill>
                  <a:srgbClr val="666633"/>
                </a:solidFill>
                <a:latin typeface="Arial" charset="0"/>
              </a:rPr>
              <a:t> 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5724525" y="5589588"/>
            <a:ext cx="3124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Выбрать ответ</a:t>
            </a:r>
            <a:endParaRPr lang="ru-RU" sz="3200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pic>
        <p:nvPicPr>
          <p:cNvPr id="76809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7380288" y="5229225"/>
            <a:ext cx="304800" cy="304800"/>
          </a:xfr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68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6809"/>
                </p:tgtEl>
              </p:cMediaNode>
            </p:audio>
          </p:childTnLst>
        </p:cTn>
      </p:par>
    </p:tnLst>
    <p:bldLst>
      <p:bldP spid="76803" grpId="0"/>
      <p:bldP spid="76804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5A7C04"/>
            </a:gs>
            <a:gs pos="50000">
              <a:schemeClr val="bg1"/>
            </a:gs>
            <a:gs pos="100000">
              <a:srgbClr val="5A7C04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EB23FD0-21EC-48D3-8B6A-A5064763BE60}" type="slidenum">
              <a:rPr lang="ru-RU"/>
              <a:pPr/>
              <a:t>21</a:t>
            </a:fld>
            <a:endParaRPr lang="ru-RU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5A7C04"/>
                </a:solidFill>
                <a:effectDag name="">
                  <a:cont type="tree" name="">
                    <a:effect ref="fillLine"/>
                    <a:outerShdw dist="38100" dir="13500000" algn="br">
                      <a:srgbClr val="98BA42"/>
                    </a:outerShdw>
                  </a:cont>
                  <a:cont type="tree" name="">
                    <a:effect ref="fillLine"/>
                    <a:outerShdw dist="38100" dir="2700000" algn="tl">
                      <a:srgbClr val="364A02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80900" name="Group 4"/>
          <p:cNvGraphicFramePr>
            <a:graphicFrameLocks noGrp="1"/>
          </p:cNvGraphicFramePr>
          <p:nvPr/>
        </p:nvGraphicFramePr>
        <p:xfrm>
          <a:off x="971550" y="1905000"/>
          <a:ext cx="7129463" cy="3987800"/>
        </p:xfrm>
        <a:graphic>
          <a:graphicData uri="http://schemas.openxmlformats.org/drawingml/2006/table">
            <a:tbl>
              <a:tblPr/>
              <a:tblGrid>
                <a:gridCol w="7129463"/>
              </a:tblGrid>
              <a:tr h="93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A7C0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98BA42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364A0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10 ЧЕЛОВЕК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5A7C0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98BA42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364A0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A7C0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98BA42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364A0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9 ЧЕЛОВЕК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5A7C0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98BA42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364A0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A7C0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98BA42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364A0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11 ЧЕЛОВЕК 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5A7C0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98BA42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364A0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A7C0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98BA42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364A0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7 ЧЕЛОВЕК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5A7C0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98BA42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364A0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0912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8243888" y="4005263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09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912"/>
                </p:tgtEl>
              </p:cMediaNode>
            </p:audio>
          </p:childTnLst>
        </p:cTn>
      </p:par>
    </p:tnLst>
    <p:bldLst>
      <p:bldP spid="8089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3300"/>
            </a:gs>
            <a:gs pos="100000">
              <a:schemeClr val="bg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6494B3-C51B-433F-91C7-CEE704BF0BF3}" type="slidenum">
              <a:rPr lang="ru-RU"/>
              <a:pPr/>
              <a:t>22</a:t>
            </a:fld>
            <a:endParaRPr lang="ru-RU"/>
          </a:p>
        </p:txBody>
      </p:sp>
      <p:sp>
        <p:nvSpPr>
          <p:cNvPr id="92162" name="Text Box 2"/>
          <p:cNvSpPr txBox="1">
            <a:spLocks noChangeArrowheads="1"/>
          </p:cNvSpPr>
          <p:nvPr/>
        </p:nvSpPr>
        <p:spPr bwMode="auto">
          <a:xfrm>
            <a:off x="1258888" y="1052513"/>
            <a:ext cx="35052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 sz="4400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</a:rPr>
              <a:t>У ТЕБЯ, НАВЕРНОЕ, БОЛИТ  ГОЛОВА!</a:t>
            </a: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FF3300"/>
              </a:solidFill>
              <a:effectDag name="">
                <a:cont type="tree" name="">
                  <a:effect ref="fillLine"/>
                  <a:outerShdw dist="38100" dir="13500000" algn="br">
                    <a:srgbClr val="FF7755"/>
                  </a:outerShdw>
                </a:cont>
                <a:cont type="tree" name="">
                  <a:effect ref="fillLine"/>
                  <a:outerShdw dist="38100" dir="2700000" algn="tl">
                    <a:srgbClr val="991E00"/>
                  </a:outerShdw>
                </a:cont>
                <a:effect ref="fillLine"/>
              </a:effectDag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539750" y="4724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F3300"/>
              </a:solidFill>
              <a:effectDag name="">
                <a:cont type="tree" name="">
                  <a:effect ref="fillLine"/>
                  <a:outerShdw dist="38100" dir="13500000" algn="br">
                    <a:srgbClr val="FF7755"/>
                  </a:outerShdw>
                </a:cont>
                <a:cont type="tree" name="">
                  <a:effect ref="fillLine"/>
                  <a:outerShdw dist="38100" dir="2700000" algn="tl">
                    <a:srgbClr val="991E00"/>
                  </a:outerShdw>
                </a:cont>
                <a:effect ref="fillLine"/>
              </a:effectDag>
            </a:endParaRPr>
          </a:p>
        </p:txBody>
      </p:sp>
      <p:pic>
        <p:nvPicPr>
          <p:cNvPr id="92165" name="Picture 5" descr="thermometer_hot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381000"/>
            <a:ext cx="2378075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CB758"/>
            </a:gs>
            <a:gs pos="50000">
              <a:schemeClr val="bg1"/>
            </a:gs>
            <a:gs pos="100000">
              <a:srgbClr val="ECB75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86A0AB-3387-402D-9AF1-78723BB79B9C}" type="slidenum">
              <a:rPr lang="ru-RU"/>
              <a:pPr/>
              <a:t>23</a:t>
            </a:fld>
            <a:endParaRPr lang="ru-RU"/>
          </a:p>
        </p:txBody>
      </p:sp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971550" y="765175"/>
            <a:ext cx="75580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4400" b="1">
                <a:solidFill>
                  <a:srgbClr val="CC6600"/>
                </a:solidFill>
              </a:rPr>
              <a:t>И СМЕШНО И ГРУСТНО!</a:t>
            </a:r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67056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pic>
        <p:nvPicPr>
          <p:cNvPr id="93189" name="Picture 5" descr="theater_two_masks_gol_aa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1905000"/>
            <a:ext cx="56388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E9C17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AA375F-1CC5-4594-BC68-F6626045928A}" type="slidenum">
              <a:rPr lang="ru-RU"/>
              <a:pPr/>
              <a:t>24</a:t>
            </a:fld>
            <a:endParaRPr lang="ru-RU"/>
          </a:p>
        </p:txBody>
      </p:sp>
      <p:pic>
        <p:nvPicPr>
          <p:cNvPr id="94213" name="Picture 5" descr="solve_the_puzzle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1447800"/>
            <a:ext cx="4419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1066800" y="533400"/>
            <a:ext cx="7162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4400">
                <a:solidFill>
                  <a:srgbClr val="990033"/>
                </a:solidFill>
              </a:rPr>
              <a:t>СОБЕРИСЬ С МЫСЛЯМИ!</a:t>
            </a:r>
          </a:p>
        </p:txBody>
      </p:sp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E9C17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A8"/>
                    </a:outerShdw>
                  </a:cont>
                  <a:cont type="tree" name="">
                    <a:effect ref="fillLine"/>
                    <a:outerShdw dist="38100" dir="2700000" algn="tl">
                      <a:srgbClr val="8B7343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E9C17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A8"/>
                    </a:outerShdw>
                  </a:cont>
                  <a:cont type="tree" name="">
                    <a:effect ref="fillLine"/>
                    <a:outerShdw dist="38100" dir="2700000" algn="tl">
                      <a:srgbClr val="8B7343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E9C17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A8"/>
                    </a:outerShdw>
                  </a:cont>
                  <a:cont type="tree" name="">
                    <a:effect ref="fillLine"/>
                    <a:outerShdw dist="38100" dir="2700000" algn="tl">
                      <a:srgbClr val="8B7343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E9C171"/>
              </a:solidFill>
              <a:effectDag name="">
                <a:cont type="tree" name="">
                  <a:effect ref="fillLine"/>
                  <a:outerShdw dist="38100" dir="13500000" algn="br">
                    <a:srgbClr val="FFE2A8"/>
                  </a:outerShdw>
                </a:cont>
                <a:cont type="tree" name="">
                  <a:effect ref="fillLine"/>
                  <a:outerShdw dist="38100" dir="2700000" algn="tl">
                    <a:srgbClr val="8B7343"/>
                  </a:outerShdw>
                </a:cont>
                <a:effect ref="fillLine"/>
              </a:effectDag>
            </a:endParaRP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67056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E9C17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2A8"/>
                    </a:outerShdw>
                  </a:cont>
                  <a:cont type="tree" name="">
                    <a:effect ref="fillLine"/>
                    <a:outerShdw dist="38100" dir="2700000" algn="tl">
                      <a:srgbClr val="8B7343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E9C171"/>
              </a:solidFill>
              <a:effectDag name="">
                <a:cont type="tree" name="">
                  <a:effect ref="fillLine"/>
                  <a:outerShdw dist="38100" dir="13500000" algn="br">
                    <a:srgbClr val="FFE2A8"/>
                  </a:outerShdw>
                </a:cont>
                <a:cont type="tree" name="">
                  <a:effect ref="fillLine"/>
                  <a:outerShdw dist="38100" dir="2700000" algn="tl">
                    <a:srgbClr val="8B7343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50000">
              <a:srgbClr val="D83EB7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DE4FDC-3364-4FE8-A1D7-D27F256BB245}" type="slidenum">
              <a:rPr lang="ru-RU"/>
              <a:pPr/>
              <a:t>25</a:t>
            </a:fld>
            <a:endParaRPr lang="ru-RU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D83EB7"/>
                </a:solidFill>
                <a:effectDag name="">
                  <a:cont type="tree" name="">
                    <a:effect ref="fillLine"/>
                    <a:outerShdw dist="38100" dir="13500000" algn="br">
                      <a:srgbClr val="FF86E6"/>
                    </a:outerShdw>
                  </a:cont>
                  <a:cont type="tree" name="">
                    <a:effect ref="fillLine"/>
                    <a:outerShdw dist="38100" dir="2700000" algn="tl">
                      <a:srgbClr val="81256D"/>
                    </a:outerShdw>
                  </a:cont>
                  <a:effect ref="fillLine"/>
                </a:effectDag>
              </a:rPr>
              <a:t>БЛЕСТЯЩИЙ ОТВЕТ!!!</a:t>
            </a:r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990600" y="56388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D83EB7"/>
                </a:solidFill>
                <a:effectDag name="">
                  <a:cont type="tree" name="">
                    <a:effect ref="fillLine"/>
                    <a:outerShdw dist="38100" dir="13500000" algn="br">
                      <a:srgbClr val="FF86E6"/>
                    </a:outerShdw>
                  </a:cont>
                  <a:cont type="tree" name="">
                    <a:effect ref="fillLine"/>
                    <a:outerShdw dist="38100" dir="2700000" algn="tl">
                      <a:srgbClr val="81256D"/>
                    </a:outerShdw>
                  </a:cont>
                  <a:effect ref="fillLine"/>
                </a:effectDag>
                <a:hlinkClick r:id="rId3" action="ppaction://hlinksldjump"/>
              </a:rPr>
              <a:t>Выбрать новую задачу</a:t>
            </a:r>
            <a:endParaRPr lang="ru-RU">
              <a:solidFill>
                <a:srgbClr val="D83EB7"/>
              </a:solidFill>
              <a:effectDag name="">
                <a:cont type="tree" name="">
                  <a:effect ref="fillLine"/>
                  <a:outerShdw dist="38100" dir="13500000" algn="br">
                    <a:srgbClr val="FF86E6"/>
                  </a:outerShdw>
                </a:cont>
                <a:cont type="tree" name="">
                  <a:effect ref="fillLine"/>
                  <a:outerShdw dist="38100" dir="2700000" algn="tl">
                    <a:srgbClr val="81256D"/>
                  </a:outerShdw>
                </a:cont>
                <a:effect ref="fillLine"/>
              </a:effectDag>
            </a:endParaRPr>
          </a:p>
        </p:txBody>
      </p:sp>
      <p:sp>
        <p:nvSpPr>
          <p:cNvPr id="120837" name="Text Box 5"/>
          <p:cNvSpPr txBox="1">
            <a:spLocks noChangeArrowheads="1"/>
          </p:cNvSpPr>
          <p:nvPr/>
        </p:nvSpPr>
        <p:spPr bwMode="auto">
          <a:xfrm>
            <a:off x="6781800" y="6019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D83EB7"/>
                </a:solidFill>
                <a:effectDag name="">
                  <a:cont type="tree" name="">
                    <a:effect ref="fillLine"/>
                    <a:outerShdw dist="38100" dir="13500000" algn="br">
                      <a:srgbClr val="FF86E6"/>
                    </a:outerShdw>
                  </a:cont>
                  <a:cont type="tree" name="">
                    <a:effect ref="fillLine"/>
                    <a:outerShdw dist="38100" dir="2700000" algn="tl">
                      <a:srgbClr val="81256D"/>
                    </a:outerShdw>
                  </a:cont>
                  <a:effect ref="fillLine"/>
                </a:effectDag>
                <a:hlinkClick r:id="rId4" action="ppaction://hlinksldjump"/>
              </a:rPr>
              <a:t>ВЫХОД</a:t>
            </a:r>
            <a:endParaRPr lang="ru-RU">
              <a:solidFill>
                <a:srgbClr val="D83EB7"/>
              </a:solidFill>
              <a:effectDag name="">
                <a:cont type="tree" name="">
                  <a:effect ref="fillLine"/>
                  <a:outerShdw dist="38100" dir="13500000" algn="br">
                    <a:srgbClr val="FF86E6"/>
                  </a:outerShdw>
                </a:cont>
                <a:cont type="tree" name="">
                  <a:effect ref="fillLine"/>
                  <a:outerShdw dist="38100" dir="2700000" algn="tl">
                    <a:srgbClr val="81256D"/>
                  </a:outerShdw>
                </a:cont>
                <a:effect ref="fillLine"/>
              </a:effectDag>
            </a:endParaRPr>
          </a:p>
        </p:txBody>
      </p:sp>
      <p:pic>
        <p:nvPicPr>
          <p:cNvPr id="120838" name="Picture 6" descr="rainbow_flowers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1905000"/>
            <a:ext cx="7505700" cy="300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54A228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3BA024-4035-421E-B082-3D7BE5CC1F39}" type="slidenum">
              <a:rPr lang="ru-RU"/>
              <a:pPr/>
              <a:t>26</a:t>
            </a:fld>
            <a:endParaRPr lang="ru-RU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54A228"/>
                </a:solidFill>
                <a:effectDag name="">
                  <a:cont type="tree" name="">
                    <a:effect ref="fillLine"/>
                    <a:outerShdw dist="38100" dir="13500000" algn="br">
                      <a:srgbClr val="A5F379"/>
                    </a:outerShdw>
                  </a:cont>
                  <a:cont type="tree" name="">
                    <a:effect ref="fillLine"/>
                    <a:outerShdw dist="38100" dir="2700000" algn="tl">
                      <a:srgbClr val="326118"/>
                    </a:outerShdw>
                  </a:cont>
                  <a:effect ref="fillLine"/>
                </a:effectDag>
              </a:rPr>
              <a:t>Задача № 15</a:t>
            </a:r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3563938" y="1196975"/>
            <a:ext cx="51816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54A228"/>
                </a:solidFill>
                <a:effectDag name="">
                  <a:cont type="tree" name="">
                    <a:effect ref="fillLine"/>
                    <a:outerShdw dist="38100" dir="13500000" algn="br">
                      <a:srgbClr val="A5F379"/>
                    </a:outerShdw>
                  </a:cont>
                  <a:cont type="tree" name="">
                    <a:effect ref="fillLine"/>
                    <a:outerShdw dist="38100" dir="2700000" algn="tl">
                      <a:srgbClr val="326118"/>
                    </a:outerShdw>
                  </a:cont>
                  <a:effect ref="fillLine"/>
                </a:effectDag>
                <a:latin typeface="Arial" charset="0"/>
              </a:rPr>
              <a:t>В альбоме было </a:t>
            </a: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54A228"/>
                </a:solidFill>
                <a:effectDag name="">
                  <a:cont type="tree" name="">
                    <a:effect ref="fillLine"/>
                    <a:outerShdw dist="38100" dir="13500000" algn="br">
                      <a:srgbClr val="A5F379"/>
                    </a:outerShdw>
                  </a:cont>
                  <a:cont type="tree" name="">
                    <a:effect ref="fillLine"/>
                    <a:outerShdw dist="38100" dir="2700000" algn="tl">
                      <a:srgbClr val="326118"/>
                    </a:outerShdw>
                  </a:cont>
                  <a:effect ref="fillLine"/>
                </a:effectDag>
                <a:latin typeface="Arial" charset="0"/>
              </a:rPr>
              <a:t>80 открыток, причем из них 36 с растениями, </a:t>
            </a: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54A228"/>
                </a:solidFill>
                <a:effectDag name="">
                  <a:cont type="tree" name="">
                    <a:effect ref="fillLine"/>
                    <a:outerShdw dist="38100" dir="13500000" algn="br">
                      <a:srgbClr val="A5F379"/>
                    </a:outerShdw>
                  </a:cont>
                  <a:cont type="tree" name="">
                    <a:effect ref="fillLine"/>
                    <a:outerShdw dist="38100" dir="2700000" algn="tl">
                      <a:srgbClr val="326118"/>
                    </a:outerShdw>
                  </a:cont>
                  <a:effect ref="fillLine"/>
                </a:effectDag>
                <a:latin typeface="Arial" charset="0"/>
              </a:rPr>
              <a:t>а остальные с животными.</a:t>
            </a: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54A228"/>
                </a:solidFill>
                <a:effectDag name="">
                  <a:cont type="tree" name="">
                    <a:effect ref="fillLine"/>
                    <a:outerShdw dist="38100" dir="13500000" algn="br">
                      <a:srgbClr val="A5F379"/>
                    </a:outerShdw>
                  </a:cont>
                  <a:cont type="tree" name="">
                    <a:effect ref="fillLine"/>
                    <a:outerShdw dist="38100" dir="2700000" algn="tl">
                      <a:srgbClr val="326118"/>
                    </a:outerShdw>
                  </a:cont>
                  <a:effect ref="fillLine"/>
                </a:effectDag>
                <a:latin typeface="Arial" charset="0"/>
              </a:rPr>
              <a:t>На сколько больше открыток </a:t>
            </a: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54A228"/>
                </a:solidFill>
                <a:effectDag name="">
                  <a:cont type="tree" name="">
                    <a:effect ref="fillLine"/>
                    <a:outerShdw dist="38100" dir="13500000" algn="br">
                      <a:srgbClr val="A5F379"/>
                    </a:outerShdw>
                  </a:cont>
                  <a:cont type="tree" name="">
                    <a:effect ref="fillLine"/>
                    <a:outerShdw dist="38100" dir="2700000" algn="tl">
                      <a:srgbClr val="326118"/>
                    </a:outerShdw>
                  </a:cont>
                  <a:effect ref="fillLine"/>
                </a:effectDag>
                <a:latin typeface="Arial" charset="0"/>
              </a:rPr>
              <a:t>с животными?</a:t>
            </a:r>
            <a:r>
              <a:rPr lang="ru-RU" sz="3000">
                <a:solidFill>
                  <a:srgbClr val="54A228"/>
                </a:solidFill>
                <a:effectDag name="">
                  <a:cont type="tree" name="">
                    <a:effect ref="fillLine"/>
                    <a:outerShdw dist="38100" dir="13500000" algn="br">
                      <a:srgbClr val="A5F379"/>
                    </a:outerShdw>
                  </a:cont>
                  <a:cont type="tree" name="">
                    <a:effect ref="fillLine"/>
                    <a:outerShdw dist="38100" dir="2700000" algn="tl">
                      <a:srgbClr val="326118"/>
                    </a:outerShdw>
                  </a:cont>
                  <a:effect ref="fillLine"/>
                </a:effectDag>
                <a:latin typeface="Arial" charset="0"/>
              </a:rPr>
              <a:t> </a:t>
            </a:r>
          </a:p>
        </p:txBody>
      </p:sp>
      <p:pic>
        <p:nvPicPr>
          <p:cNvPr id="122887" name="Picture 7" descr="fawn_bashful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981075"/>
            <a:ext cx="3078162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88" name="Text Box 8"/>
          <p:cNvSpPr txBox="1">
            <a:spLocks noChangeArrowheads="1"/>
          </p:cNvSpPr>
          <p:nvPr/>
        </p:nvSpPr>
        <p:spPr bwMode="auto">
          <a:xfrm>
            <a:off x="5003800" y="5805488"/>
            <a:ext cx="3124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54A228"/>
                </a:solidFill>
                <a:effectDag name="">
                  <a:cont type="tree" name="">
                    <a:effect ref="fillLine"/>
                    <a:outerShdw dist="38100" dir="13500000" algn="br">
                      <a:srgbClr val="A5F379"/>
                    </a:outerShdw>
                  </a:cont>
                  <a:cont type="tree" name="">
                    <a:effect ref="fillLine"/>
                    <a:outerShdw dist="38100" dir="2700000" algn="tl">
                      <a:srgbClr val="326118"/>
                    </a:outerShdw>
                  </a:cont>
                  <a:effect ref="fillLine"/>
                </a:effectDag>
                <a:hlinkClick r:id="rId4" action="ppaction://hlinksldjump"/>
              </a:rPr>
              <a:t>Выбрать ответ</a:t>
            </a:r>
            <a:endParaRPr lang="ru-RU" sz="3200">
              <a:solidFill>
                <a:srgbClr val="54A228"/>
              </a:solidFill>
              <a:effectDag name="">
                <a:cont type="tree" name="">
                  <a:effect ref="fillLine"/>
                  <a:outerShdw dist="38100" dir="13500000" algn="br">
                    <a:srgbClr val="A5F379"/>
                  </a:outerShdw>
                </a:cont>
                <a:cont type="tree" name="">
                  <a:effect ref="fillLine"/>
                  <a:outerShdw dist="38100" dir="2700000" algn="tl">
                    <a:srgbClr val="326118"/>
                  </a:outerShdw>
                </a:cont>
                <a:effect ref="fillLine"/>
              </a:effectDag>
            </a:endParaRPr>
          </a:p>
        </p:txBody>
      </p:sp>
      <p:pic>
        <p:nvPicPr>
          <p:cNvPr id="122889" name="Picture 9" descr="grass_blowing_in_wind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953000"/>
            <a:ext cx="4457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90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4067175" y="4437063"/>
            <a:ext cx="304800" cy="304800"/>
          </a:xfrm>
        </p:spPr>
      </p:pic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28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00"/>
                            </p:stCondLst>
                            <p:childTnLst>
                              <p:par>
                                <p:cTn id="18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2890"/>
                </p:tgtEl>
              </p:cMediaNode>
            </p:audio>
          </p:childTnLst>
        </p:cTn>
      </p:par>
    </p:tnLst>
    <p:bldLst>
      <p:bldP spid="122883" grpId="0"/>
      <p:bldP spid="12288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38B850"/>
            </a:gs>
            <a:gs pos="50000">
              <a:schemeClr val="bg1"/>
            </a:gs>
            <a:gs pos="100000">
              <a:srgbClr val="38B8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96564A-F462-4A75-9A41-CB7C7CD3D25B}" type="slidenum">
              <a:rPr lang="ru-RU"/>
              <a:pPr/>
              <a:t>27</a:t>
            </a:fld>
            <a:endParaRPr lang="ru-RU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38B850"/>
                </a:solidFill>
                <a:effectDag name="">
                  <a:cont type="tree" name="">
                    <a:effect ref="fillLine"/>
                    <a:outerShdw dist="38100" dir="13500000" algn="br">
                      <a:srgbClr val="89FF9F"/>
                    </a:outerShdw>
                  </a:cont>
                  <a:cont type="tree" name="">
                    <a:effect ref="fillLine"/>
                    <a:outerShdw dist="38100" dir="2700000" algn="tl">
                      <a:srgbClr val="216E2F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81937" name="Group 17"/>
          <p:cNvGraphicFramePr>
            <a:graphicFrameLocks noGrp="1"/>
          </p:cNvGraphicFramePr>
          <p:nvPr/>
        </p:nvGraphicFramePr>
        <p:xfrm>
          <a:off x="1042988" y="1905000"/>
          <a:ext cx="7058025" cy="3987800"/>
        </p:xfrm>
        <a:graphic>
          <a:graphicData uri="http://schemas.openxmlformats.org/drawingml/2006/table">
            <a:tbl>
              <a:tblPr/>
              <a:tblGrid>
                <a:gridCol w="7058025"/>
              </a:tblGrid>
              <a:tr h="93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8B850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89FF9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216E2F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18  ОТКРЫТОК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8B850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89FF9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216E2F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8B850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89FF9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216E2F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8 ОТКРЫТОК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8B850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89FF9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216E2F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8B850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89FF9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216E2F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6 ОТКРЫТОК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8B850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89FF9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216E2F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8B850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89FF9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216E2F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16 ОТКРЫТОК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8B850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89FF9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216E2F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1938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684213" y="4149725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19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8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38"/>
                </p:tgtEl>
              </p:cMediaNode>
            </p:audio>
          </p:childTnLst>
        </p:cTn>
      </p:par>
    </p:tnLst>
    <p:bldLst>
      <p:bldP spid="8192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E7360"/>
            </a:gs>
            <a:gs pos="100000">
              <a:schemeClr val="bg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3FE5F75-26BB-4A22-B448-9478C395CE84}" type="slidenum">
              <a:rPr lang="ru-RU"/>
              <a:pPr/>
              <a:t>28</a:t>
            </a:fld>
            <a:endParaRPr lang="ru-RU"/>
          </a:p>
        </p:txBody>
      </p:sp>
      <p:sp>
        <p:nvSpPr>
          <p:cNvPr id="115714" name="Text Box 2"/>
          <p:cNvSpPr txBox="1">
            <a:spLocks noChangeArrowheads="1"/>
          </p:cNvSpPr>
          <p:nvPr/>
        </p:nvSpPr>
        <p:spPr bwMode="auto">
          <a:xfrm>
            <a:off x="395288" y="692150"/>
            <a:ext cx="43307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 sz="4400">
                <a:solidFill>
                  <a:srgbClr val="FE736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95"/>
                    </a:outerShdw>
                  </a:cont>
                  <a:cont type="tree" name="">
                    <a:effect ref="fillLine"/>
                    <a:outerShdw dist="38100" dir="2700000" algn="tl">
                      <a:srgbClr val="984439"/>
                    </a:outerShdw>
                  </a:cont>
                  <a:effect ref="fillLine"/>
                </a:effectDag>
              </a:rPr>
              <a:t>ИНТЕРЕСНО…, О ЧЕМ ТЫ ДУМАЕШЬ…?!</a:t>
            </a:r>
          </a:p>
        </p:txBody>
      </p:sp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762000" y="3962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E736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95"/>
                    </a:outerShdw>
                  </a:cont>
                  <a:cont type="tree" name="">
                    <a:effect ref="fillLine"/>
                    <a:outerShdw dist="38100" dir="2700000" algn="tl">
                      <a:srgbClr val="984439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FE736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95"/>
                    </a:outerShdw>
                  </a:cont>
                  <a:cont type="tree" name="">
                    <a:effect ref="fillLine"/>
                    <a:outerShdw dist="38100" dir="2700000" algn="tl">
                      <a:srgbClr val="984439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FE736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95"/>
                    </a:outerShdw>
                  </a:cont>
                  <a:cont type="tree" name="">
                    <a:effect ref="fillLine"/>
                    <a:outerShdw dist="38100" dir="2700000" algn="tl">
                      <a:srgbClr val="984439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FE7360"/>
              </a:solidFill>
              <a:effectDag name="">
                <a:cont type="tree" name="">
                  <a:effect ref="fillLine"/>
                  <a:outerShdw dist="38100" dir="13500000" algn="br">
                    <a:srgbClr val="FFA295"/>
                  </a:outerShdw>
                </a:cont>
                <a:cont type="tree" name="">
                  <a:effect ref="fillLine"/>
                  <a:outerShdw dist="38100" dir="2700000" algn="tl">
                    <a:srgbClr val="984439"/>
                  </a:outerShdw>
                </a:cont>
                <a:effect ref="fillLine"/>
              </a:effectDag>
            </a:endParaRPr>
          </a:p>
        </p:txBody>
      </p:sp>
      <p:sp>
        <p:nvSpPr>
          <p:cNvPr id="115716" name="Text Box 4"/>
          <p:cNvSpPr txBox="1">
            <a:spLocks noChangeArrowheads="1"/>
          </p:cNvSpPr>
          <p:nvPr/>
        </p:nvSpPr>
        <p:spPr bwMode="auto">
          <a:xfrm>
            <a:off x="914400" y="5486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E736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A295"/>
                    </a:outerShdw>
                  </a:cont>
                  <a:cont type="tree" name="">
                    <a:effect ref="fillLine"/>
                    <a:outerShdw dist="38100" dir="2700000" algn="tl">
                      <a:srgbClr val="984439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E7360"/>
              </a:solidFill>
              <a:effectDag name="">
                <a:cont type="tree" name="">
                  <a:effect ref="fillLine"/>
                  <a:outerShdw dist="38100" dir="13500000" algn="br">
                    <a:srgbClr val="FFA295"/>
                  </a:outerShdw>
                </a:cont>
                <a:cont type="tree" name="">
                  <a:effect ref="fillLine"/>
                  <a:outerShdw dist="38100" dir="2700000" algn="tl">
                    <a:srgbClr val="984439"/>
                  </a:outerShdw>
                </a:cont>
                <a:effect ref="fillLine"/>
              </a:effectDag>
            </a:endParaRPr>
          </a:p>
        </p:txBody>
      </p:sp>
      <p:pic>
        <p:nvPicPr>
          <p:cNvPr id="115717" name="Picture 5" descr="salad_bowl_tossing_to_aa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2209800"/>
            <a:ext cx="4160838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icoch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icoch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50000">
              <a:srgbClr val="FF3300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CB25858-4C8F-49BC-9BA6-9BF464397B0B}" type="slidenum">
              <a:rPr lang="ru-RU"/>
              <a:pPr/>
              <a:t>29</a:t>
            </a:fld>
            <a:endParaRPr lang="ru-RU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7315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</a:rPr>
              <a:t>ТЫ ПОЧТИ ГЕНИЙ!!!</a:t>
            </a: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6934200" y="58674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3" action="ppaction://hlinksldjump"/>
              </a:rPr>
              <a:t>ВЫХОД</a:t>
            </a:r>
            <a:endParaRPr lang="ru-RU">
              <a:solidFill>
                <a:srgbClr val="FF3300"/>
              </a:solidFill>
              <a:effectDag name="">
                <a:cont type="tree" name="">
                  <a:effect ref="fillLine"/>
                  <a:outerShdw dist="38100" dir="13500000" algn="br">
                    <a:srgbClr val="FF7755"/>
                  </a:outerShdw>
                </a:cont>
                <a:cont type="tree" name="">
                  <a:effect ref="fillLine"/>
                  <a:outerShdw dist="38100" dir="2700000" algn="tl">
                    <a:srgbClr val="991E00"/>
                  </a:outerShdw>
                </a:cont>
                <a:effect ref="fillLine"/>
              </a:effectDag>
            </a:endParaRPr>
          </a:p>
        </p:txBody>
      </p:sp>
      <p:pic>
        <p:nvPicPr>
          <p:cNvPr id="121863" name="Picture 7" descr="graduation_owl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1447800"/>
            <a:ext cx="4000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64" name="Text Box 8"/>
          <p:cNvSpPr txBox="1">
            <a:spLocks noChangeArrowheads="1"/>
          </p:cNvSpPr>
          <p:nvPr/>
        </p:nvSpPr>
        <p:spPr bwMode="auto">
          <a:xfrm>
            <a:off x="990600" y="56388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5" action="ppaction://hlinksldjump"/>
              </a:rPr>
              <a:t>Выбрать новую задачу</a:t>
            </a:r>
            <a:endParaRPr lang="ru-RU">
              <a:solidFill>
                <a:srgbClr val="FF3300"/>
              </a:solidFill>
              <a:effectDag name="">
                <a:cont type="tree" name="">
                  <a:effect ref="fillLine"/>
                  <a:outerShdw dist="38100" dir="13500000" algn="br">
                    <a:srgbClr val="FF7755"/>
                  </a:outerShdw>
                </a:cont>
                <a:cont type="tree" name="">
                  <a:effect ref="fillLine"/>
                  <a:outerShdw dist="38100" dir="2700000" algn="tl">
                    <a:srgbClr val="991E00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1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00FF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7E142F-22C6-4D59-813F-699ECEBCA59A}" type="slidenum">
              <a:rPr lang="ru-RU"/>
              <a:pPr/>
              <a:t>30</a:t>
            </a:fld>
            <a:endParaRPr lang="ru-RU"/>
          </a:p>
        </p:txBody>
      </p:sp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1676400" y="152400"/>
            <a:ext cx="62484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00FFFF"/>
                </a:solidFill>
                <a:effectDag name="">
                  <a:cont type="tree" name="">
                    <a:effect ref="fillLine"/>
                    <a:outerShdw dist="38100" dir="13500000" algn="br">
                      <a:srgbClr val="55FFFF"/>
                    </a:outerShdw>
                  </a:cont>
                  <a:cont type="tree" name="">
                    <a:effect ref="fillLine"/>
                    <a:outerShdw dist="38100" dir="2700000" algn="tl">
                      <a:srgbClr val="009999"/>
                    </a:outerShdw>
                  </a:cont>
                  <a:effect ref="fillLine"/>
                </a:effectDag>
              </a:rPr>
              <a:t>ХВАТИТ ОТДЫХАТЬ – ПОРА ДУМАТЬ!</a:t>
            </a:r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381000" y="56388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00FFFF"/>
                </a:solidFill>
                <a:effectDag name="">
                  <a:cont type="tree" name="">
                    <a:effect ref="fillLine"/>
                    <a:outerShdw dist="38100" dir="13500000" algn="br">
                      <a:srgbClr val="55FFFF"/>
                    </a:outerShdw>
                  </a:cont>
                  <a:cont type="tree" name="">
                    <a:effect ref="fillLine"/>
                    <a:outerShdw dist="38100" dir="2700000" algn="tl">
                      <a:srgbClr val="009999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00FFFF"/>
                </a:solidFill>
                <a:effectDag name="">
                  <a:cont type="tree" name="">
                    <a:effect ref="fillLine"/>
                    <a:outerShdw dist="38100" dir="13500000" algn="br">
                      <a:srgbClr val="55FFFF"/>
                    </a:outerShdw>
                  </a:cont>
                  <a:cont type="tree" name="">
                    <a:effect ref="fillLine"/>
                    <a:outerShdw dist="38100" dir="2700000" algn="tl">
                      <a:srgbClr val="009999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00FFFF"/>
                </a:solidFill>
                <a:effectDag name="">
                  <a:cont type="tree" name="">
                    <a:effect ref="fillLine"/>
                    <a:outerShdw dist="38100" dir="13500000" algn="br">
                      <a:srgbClr val="55FFFF"/>
                    </a:outerShdw>
                  </a:cont>
                  <a:cont type="tree" name="">
                    <a:effect ref="fillLine"/>
                    <a:outerShdw dist="38100" dir="2700000" algn="tl">
                      <a:srgbClr val="009999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00FFFF"/>
              </a:solidFill>
              <a:effectDag name="">
                <a:cont type="tree" name="">
                  <a:effect ref="fillLine"/>
                  <a:outerShdw dist="38100" dir="13500000" algn="br">
                    <a:srgbClr val="55FFFF"/>
                  </a:outerShdw>
                </a:cont>
                <a:cont type="tree" name="">
                  <a:effect ref="fillLine"/>
                  <a:outerShdw dist="38100" dir="2700000" algn="tl">
                    <a:srgbClr val="009999"/>
                  </a:outerShdw>
                </a:cont>
                <a:effect ref="fillLine"/>
              </a:effectDag>
            </a:endParaRP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6781800" y="6019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00FFFF"/>
                </a:solidFill>
                <a:effectDag name="">
                  <a:cont type="tree" name="">
                    <a:effect ref="fillLine"/>
                    <a:outerShdw dist="38100" dir="13500000" algn="br">
                      <a:srgbClr val="55FFFF"/>
                    </a:outerShdw>
                  </a:cont>
                  <a:cont type="tree" name="">
                    <a:effect ref="fillLine"/>
                    <a:outerShdw dist="38100" dir="2700000" algn="tl">
                      <a:srgbClr val="009999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00FFFF"/>
              </a:solidFill>
              <a:effectDag name="">
                <a:cont type="tree" name="">
                  <a:effect ref="fillLine"/>
                  <a:outerShdw dist="38100" dir="13500000" algn="br">
                    <a:srgbClr val="55FFFF"/>
                  </a:outerShdw>
                </a:cont>
                <a:cont type="tree" name="">
                  <a:effect ref="fillLine"/>
                  <a:outerShdw dist="38100" dir="2700000" algn="tl">
                    <a:srgbClr val="009999"/>
                  </a:outerShdw>
                </a:cont>
                <a:effect ref="fillLine"/>
              </a:effectDag>
            </a:endParaRPr>
          </a:p>
        </p:txBody>
      </p:sp>
      <p:pic>
        <p:nvPicPr>
          <p:cNvPr id="96261" name="Picture 5" descr="sofa_in_front_shin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1905000"/>
            <a:ext cx="3673475" cy="358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icoch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icoch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BDB9"/>
            </a:gs>
            <a:gs pos="100000">
              <a:schemeClr val="bg1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F3AC3AA-2287-4FEA-8392-1DE0F93FF04D}" type="slidenum">
              <a:rPr lang="ru-RU"/>
              <a:pPr/>
              <a:t>31</a:t>
            </a:fld>
            <a:endParaRPr lang="ru-RU"/>
          </a:p>
        </p:txBody>
      </p:sp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4114800" y="381000"/>
            <a:ext cx="46482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03BDB9"/>
                </a:solidFill>
                <a:effectDag name="">
                  <a:cont type="tree" name="">
                    <a:effect ref="fillLine"/>
                    <a:outerShdw dist="38100" dir="13500000" algn="br">
                      <a:srgbClr val="58FFFC"/>
                    </a:outerShdw>
                  </a:cont>
                  <a:cont type="tree" name="">
                    <a:effect ref="fillLine"/>
                    <a:outerShdw dist="38100" dir="2700000" algn="tl">
                      <a:srgbClr val="01716E"/>
                    </a:outerShdw>
                  </a:cont>
                  <a:effect ref="fillLine"/>
                </a:effectDag>
              </a:rPr>
              <a:t>НЕ МЕШАЕТ ЕЩЕ НЕМНОЖКО ПОДУМАТЬ!</a:t>
            </a:r>
          </a:p>
        </p:txBody>
      </p:sp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6248400" y="41910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03BDB9"/>
                </a:solidFill>
                <a:effectDag name="">
                  <a:cont type="tree" name="">
                    <a:effect ref="fillLine"/>
                    <a:outerShdw dist="38100" dir="13500000" algn="br">
                      <a:srgbClr val="58FFFC"/>
                    </a:outerShdw>
                  </a:cont>
                  <a:cont type="tree" name="">
                    <a:effect ref="fillLine"/>
                    <a:outerShdw dist="38100" dir="2700000" algn="tl">
                      <a:srgbClr val="01716E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03BDB9"/>
                </a:solidFill>
                <a:effectDag name="">
                  <a:cont type="tree" name="">
                    <a:effect ref="fillLine"/>
                    <a:outerShdw dist="38100" dir="13500000" algn="br">
                      <a:srgbClr val="58FFFC"/>
                    </a:outerShdw>
                  </a:cont>
                  <a:cont type="tree" name="">
                    <a:effect ref="fillLine"/>
                    <a:outerShdw dist="38100" dir="2700000" algn="tl">
                      <a:srgbClr val="01716E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03BDB9"/>
                </a:solidFill>
                <a:effectDag name="">
                  <a:cont type="tree" name="">
                    <a:effect ref="fillLine"/>
                    <a:outerShdw dist="38100" dir="13500000" algn="br">
                      <a:srgbClr val="58FFFC"/>
                    </a:outerShdw>
                  </a:cont>
                  <a:cont type="tree" name="">
                    <a:effect ref="fillLine"/>
                    <a:outerShdw dist="38100" dir="2700000" algn="tl">
                      <a:srgbClr val="01716E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03BDB9"/>
              </a:solidFill>
              <a:effectDag name="">
                <a:cont type="tree" name="">
                  <a:effect ref="fillLine"/>
                  <a:outerShdw dist="38100" dir="13500000" algn="br">
                    <a:srgbClr val="58FFFC"/>
                  </a:outerShdw>
                </a:cont>
                <a:cont type="tree" name="">
                  <a:effect ref="fillLine"/>
                  <a:outerShdw dist="38100" dir="2700000" algn="tl">
                    <a:srgbClr val="01716E"/>
                  </a:outerShdw>
                </a:cont>
                <a:effect ref="fillLine"/>
              </a:effectDag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6477000" y="57912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03BDB9"/>
                </a:solidFill>
                <a:effectDag name="">
                  <a:cont type="tree" name="">
                    <a:effect ref="fillLine"/>
                    <a:outerShdw dist="38100" dir="13500000" algn="br">
                      <a:srgbClr val="58FFFC"/>
                    </a:outerShdw>
                  </a:cont>
                  <a:cont type="tree" name="">
                    <a:effect ref="fillLine"/>
                    <a:outerShdw dist="38100" dir="2700000" algn="tl">
                      <a:srgbClr val="01716E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03BDB9"/>
              </a:solidFill>
              <a:effectDag name="">
                <a:cont type="tree" name="">
                  <a:effect ref="fillLine"/>
                  <a:outerShdw dist="38100" dir="13500000" algn="br">
                    <a:srgbClr val="58FFFC"/>
                  </a:outerShdw>
                </a:cont>
                <a:cont type="tree" name="">
                  <a:effect ref="fillLine"/>
                  <a:outerShdw dist="38100" dir="2700000" algn="tl">
                    <a:srgbClr val="01716E"/>
                  </a:outerShdw>
                </a:cont>
                <a:effect ref="fillLine"/>
              </a:effectDag>
            </a:endParaRPr>
          </a:p>
        </p:txBody>
      </p:sp>
      <p:pic>
        <p:nvPicPr>
          <p:cNvPr id="98309" name="Picture 5" descr="paperclip_jump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2362200"/>
            <a:ext cx="3325813" cy="332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icoch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icoch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50000">
              <a:srgbClr val="9900FF"/>
            </a:gs>
            <a:gs pos="100000">
              <a:srgbClr val="FFCC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E53461-E246-420C-9103-C33A5E43C397}" type="slidenum">
              <a:rPr lang="ru-RU"/>
              <a:pPr/>
              <a:t>32</a:t>
            </a:fld>
            <a:endParaRPr lang="ru-RU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38400" y="228600"/>
            <a:ext cx="4953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8000" b="1" i="1" smtClean="0">
                <a:solidFill>
                  <a:srgbClr val="99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55FF"/>
                    </a:outerShdw>
                  </a:cont>
                  <a:cont type="tree" name="">
                    <a:effect ref="fillLine"/>
                    <a:outerShdw dist="38100" dir="2700000" algn="tl">
                      <a:srgbClr val="5B0099"/>
                    </a:outerShdw>
                  </a:cont>
                  <a:effect ref="fillLine"/>
                </a:effectDag>
              </a:rPr>
              <a:t>Спасибо!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437063"/>
            <a:ext cx="6400800" cy="1295400"/>
          </a:xfrm>
        </p:spPr>
        <p:txBody>
          <a:bodyPr/>
          <a:lstStyle/>
          <a:p>
            <a:pPr eaLnBrk="1" hangingPunct="1">
              <a:defRPr/>
            </a:pPr>
            <a:r>
              <a:rPr lang="ru-RU" sz="6000" b="1" i="1" smtClean="0">
                <a:solidFill>
                  <a:srgbClr val="99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55FF"/>
                    </a:outerShdw>
                  </a:cont>
                  <a:cont type="tree" name="">
                    <a:effect ref="fillLine"/>
                    <a:outerShdw dist="38100" dir="2700000" algn="tl">
                      <a:srgbClr val="5B0099"/>
                    </a:outerShdw>
                  </a:cont>
                  <a:effect ref="fillLine"/>
                </a:effectDag>
              </a:rPr>
              <a:t>До новых встреч!</a:t>
            </a:r>
          </a:p>
        </p:txBody>
      </p:sp>
      <p:pic>
        <p:nvPicPr>
          <p:cNvPr id="33797" name="Picture 6" descr="3d_glasses_wht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752600"/>
            <a:ext cx="53721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2843213" y="5734050"/>
            <a:ext cx="42497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99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55FF"/>
                    </a:outerShdw>
                  </a:cont>
                  <a:cont type="tree" name="">
                    <a:effect ref="fillLine"/>
                    <a:outerShdw dist="38100" dir="2700000" algn="tl">
                      <a:srgbClr val="5B0099"/>
                    </a:outerShdw>
                  </a:cont>
                  <a:effect ref="fillLine"/>
                </a:effectDag>
                <a:hlinkClick r:id="rId4" action="ppaction://hlinksldjump"/>
              </a:rPr>
              <a:t>Может быть еще порешаем?</a:t>
            </a:r>
            <a:endParaRPr lang="ru-RU" sz="3200">
              <a:solidFill>
                <a:srgbClr val="9900FF"/>
              </a:solidFill>
              <a:effectDag name="">
                <a:cont type="tree" name="">
                  <a:effect ref="fillLine"/>
                  <a:outerShdw dist="38100" dir="13500000" algn="br">
                    <a:srgbClr val="BB55FF"/>
                  </a:outerShdw>
                </a:cont>
                <a:cont type="tree" name="">
                  <a:effect ref="fillLine"/>
                  <a:outerShdw dist="38100" dir="2700000" algn="tl">
                    <a:srgbClr val="5B0099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99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82"/>
    </a:accent4>
    <a:accent5>
      <a:srgbClr val="AAE2CA"/>
    </a:accent5>
    <a:accent6>
      <a:srgbClr val="2D2DB9"/>
    </a:accent6>
    <a:hlink>
      <a:srgbClr val="003399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FF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DA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808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6C6C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993366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822A56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5F5F5F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50505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33CC33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2AAE2A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1433</TotalTime>
  <Words>479</Words>
  <Application>Microsoft Office PowerPoint</Application>
  <PresentationFormat>Экран (4:3)</PresentationFormat>
  <Paragraphs>154</Paragraphs>
  <Slides>32</Slides>
  <Notes>1</Notes>
  <HiddenSlides>0</HiddenSlides>
  <MMClips>10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5" baseType="lpstr">
      <vt:lpstr>Times New Roman</vt:lpstr>
      <vt:lpstr>Arial</vt:lpstr>
      <vt:lpstr>Оформление по умолчанию</vt:lpstr>
      <vt:lpstr>СОСТАВНЫЕ ЗАДАЧИ НА РАЗНОСТНОЕ СРАВНЕНИЕ </vt:lpstr>
      <vt:lpstr>Задача № 11</vt:lpstr>
      <vt:lpstr>ВОЗМОЖНЫЕ ОТВЕТЫ:</vt:lpstr>
      <vt:lpstr>Слайд 4</vt:lpstr>
      <vt:lpstr>УМЕЕШЬ ХОРОШО СЧИТАТЬ!!!</vt:lpstr>
      <vt:lpstr>Слайд 6</vt:lpstr>
      <vt:lpstr>Слайд 7</vt:lpstr>
      <vt:lpstr>Задача № 12</vt:lpstr>
      <vt:lpstr>ВОЗМОЖНЫЕ ОТВЕТЫ:</vt:lpstr>
      <vt:lpstr>Слайд 10</vt:lpstr>
      <vt:lpstr>Слайд 11</vt:lpstr>
      <vt:lpstr>ДАЛЕКО ПОЙДЕШЬ!!!</vt:lpstr>
      <vt:lpstr>Слайд 13</vt:lpstr>
      <vt:lpstr>Задача № 13</vt:lpstr>
      <vt:lpstr>ВОЗМОЖНЫЕ ОТВЕТЫ:</vt:lpstr>
      <vt:lpstr>ТЫ ЛУЧШИЙ!!!</vt:lpstr>
      <vt:lpstr>Слайд 17</vt:lpstr>
      <vt:lpstr>Слайд 18</vt:lpstr>
      <vt:lpstr>Слайд 19</vt:lpstr>
      <vt:lpstr>Задача № 14</vt:lpstr>
      <vt:lpstr>ВОЗМОЖНЫЕ ОТВЕТЫ:</vt:lpstr>
      <vt:lpstr>Слайд 22</vt:lpstr>
      <vt:lpstr>Слайд 23</vt:lpstr>
      <vt:lpstr>Слайд 24</vt:lpstr>
      <vt:lpstr>БЛЕСТЯЩИЙ ОТВЕТ!!!</vt:lpstr>
      <vt:lpstr>Задача № 15</vt:lpstr>
      <vt:lpstr>ВОЗМОЖНЫЕ ОТВЕТЫ:</vt:lpstr>
      <vt:lpstr>Слайд 28</vt:lpstr>
      <vt:lpstr>ТЫ ПОЧТИ ГЕНИЙ!!!</vt:lpstr>
      <vt:lpstr>Слайд 30</vt:lpstr>
      <vt:lpstr>Слайд 31</vt:lpstr>
      <vt:lpstr>Спасибо!</vt:lpstr>
    </vt:vector>
  </TitlesOfParts>
  <Company>школа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СОСТАВНЫЕ ЗАДАЧИ НА РАЗНОСТНОЕ СРАВНЕНИЕ</dc:title>
  <dc:creator>Монахова</dc:creator>
  <cp:lastModifiedBy>Монахова </cp:lastModifiedBy>
  <cp:revision>76</cp:revision>
  <dcterms:created xsi:type="dcterms:W3CDTF">2004-06-20T12:08:14Z</dcterms:created>
  <dcterms:modified xsi:type="dcterms:W3CDTF">2010-09-21T14:49:22Z</dcterms:modified>
</cp:coreProperties>
</file>